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9" r:id="rId5"/>
    <p:sldId id="261" r:id="rId6"/>
    <p:sldId id="257" r:id="rId7"/>
    <p:sldId id="262" r:id="rId8"/>
  </p:sldIdLst>
  <p:sldSz cx="18288000" cy="10287000"/>
  <p:notesSz cx="6858000" cy="9144000"/>
  <p:embeddedFontLst>
    <p:embeddedFont>
      <p:font typeface="Arial Bold" panose="020B0704020202020204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36"/>
    <p:restoredTop sz="94626"/>
  </p:normalViewPr>
  <p:slideViewPr>
    <p:cSldViewPr snapToGrid="0">
      <p:cViewPr varScale="1">
        <p:scale>
          <a:sx n="75" d="100"/>
          <a:sy n="75" d="100"/>
        </p:scale>
        <p:origin x="176" y="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46B30-6637-F740-9E75-4F81F42A030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9DA8-5736-BC40-A38D-0EAFD85AC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5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89DA8-5736-BC40-A38D-0EAFD85ACC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05C2A3-F084-87DD-D8CE-7E7CB068286A}"/>
              </a:ext>
            </a:extLst>
          </p:cNvPr>
          <p:cNvSpPr/>
          <p:nvPr/>
        </p:nvSpPr>
        <p:spPr>
          <a:xfrm>
            <a:off x="-2131250" y="-5729029"/>
            <a:ext cx="21769857" cy="21769857"/>
          </a:xfrm>
          <a:custGeom>
            <a:avLst/>
            <a:gdLst/>
            <a:ahLst/>
            <a:cxnLst/>
            <a:rect l="l" t="t" r="r" b="b"/>
            <a:pathLst>
              <a:path w="21769857" h="21769857">
                <a:moveTo>
                  <a:pt x="0" y="0"/>
                </a:moveTo>
                <a:lnTo>
                  <a:pt x="21769857" y="0"/>
                </a:lnTo>
                <a:lnTo>
                  <a:pt x="21769857" y="21769857"/>
                </a:lnTo>
                <a:lnTo>
                  <a:pt x="0" y="21769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C1CDA84-046F-54BD-B3D0-E398E37FE7F7}"/>
              </a:ext>
            </a:extLst>
          </p:cNvPr>
          <p:cNvSpPr/>
          <p:nvPr/>
        </p:nvSpPr>
        <p:spPr>
          <a:xfrm>
            <a:off x="1028700" y="8743420"/>
            <a:ext cx="1602247" cy="1029761"/>
          </a:xfrm>
          <a:custGeom>
            <a:avLst/>
            <a:gdLst/>
            <a:ahLst/>
            <a:cxnLst/>
            <a:rect l="l" t="t" r="r" b="b"/>
            <a:pathLst>
              <a:path w="1602247" h="1029761">
                <a:moveTo>
                  <a:pt x="0" y="0"/>
                </a:moveTo>
                <a:lnTo>
                  <a:pt x="1602247" y="0"/>
                </a:lnTo>
                <a:lnTo>
                  <a:pt x="1602247" y="1029760"/>
                </a:lnTo>
                <a:lnTo>
                  <a:pt x="0" y="10297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410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46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and white gradient&#10;&#10;Description automatically generated">
            <a:extLst>
              <a:ext uri="{FF2B5EF4-FFF2-40B4-BE49-F238E27FC236}">
                <a16:creationId xmlns:a16="http://schemas.microsoft.com/office/drawing/2014/main" id="{A1FE5658-9F8E-216C-785F-8EAAABBE8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1" t="48" r="74" b="40787"/>
          <a:stretch/>
        </p:blipFill>
        <p:spPr>
          <a:xfrm>
            <a:off x="-3962" y="2834"/>
            <a:ext cx="18274522" cy="10532705"/>
          </a:xfrm>
          <a:prstGeom prst="rect">
            <a:avLst/>
          </a:prstGeom>
        </p:spPr>
      </p:pic>
      <p:pic>
        <p:nvPicPr>
          <p:cNvPr id="6" name="Picture 5" descr="A black and blue background with a white arrow&#10;&#10;Description automatically generated">
            <a:extLst>
              <a:ext uri="{FF2B5EF4-FFF2-40B4-BE49-F238E27FC236}">
                <a16:creationId xmlns:a16="http://schemas.microsoft.com/office/drawing/2014/main" id="{699161F2-8BDD-DD47-2404-C682529D6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0" y="8164392"/>
            <a:ext cx="18270810" cy="2449069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00A73173-86B6-079F-C669-8FA676BC3519}"/>
              </a:ext>
            </a:extLst>
          </p:cNvPr>
          <p:cNvSpPr txBox="1"/>
          <p:nvPr/>
        </p:nvSpPr>
        <p:spPr>
          <a:xfrm>
            <a:off x="1582116" y="1095986"/>
            <a:ext cx="15559565" cy="1370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6"/>
              </a:lnSpc>
            </a:pPr>
            <a:endParaRPr lang="en-US" sz="8800" b="1" spc="352" dirty="0">
              <a:solidFill>
                <a:srgbClr val="000000"/>
              </a:solidFill>
              <a:latin typeface="+mj-lt"/>
              <a:cs typeface="Arial Bold"/>
              <a:sym typeface="Arial Bold"/>
            </a:endParaRPr>
          </a:p>
          <a:p>
            <a:pPr algn="ctr">
              <a:lnSpc>
                <a:spcPts val="4626"/>
              </a:lnSpc>
            </a:pPr>
            <a:r>
              <a:rPr lang="en-US" sz="8800" b="1" spc="352" dirty="0">
                <a:solidFill>
                  <a:srgbClr val="000000"/>
                </a:solidFill>
                <a:latin typeface="+mj-lt"/>
                <a:cs typeface="Arial Bold"/>
                <a:sym typeface="Arial Bold"/>
              </a:rPr>
              <a:t>SVIN 2025 Annual Meeting</a:t>
            </a:r>
            <a:endParaRPr lang="en-US" sz="8800" b="1" dirty="0">
              <a:latin typeface="+mj-lt"/>
              <a:ea typeface="Calibri"/>
              <a:cs typeface="Calibri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3500BBB3-9978-FBD0-1E18-CEB117496D0E}"/>
              </a:ext>
            </a:extLst>
          </p:cNvPr>
          <p:cNvSpPr txBox="1"/>
          <p:nvPr/>
        </p:nvSpPr>
        <p:spPr>
          <a:xfrm>
            <a:off x="364065" y="4023364"/>
            <a:ext cx="7861528" cy="3216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4800" b="1" spc="50" dirty="0">
                <a:solidFill>
                  <a:srgbClr val="F1572C"/>
                </a:solidFill>
                <a:cs typeface="Arial Bold"/>
                <a:sym typeface="Arial Bold"/>
              </a:rPr>
              <a:t>November 20-22, 2025</a:t>
            </a:r>
            <a:endParaRPr lang="en-US" b="1" dirty="0"/>
          </a:p>
          <a:p>
            <a:pPr algn="ctr">
              <a:lnSpc>
                <a:spcPts val="3942"/>
              </a:lnSpc>
            </a:pPr>
            <a:endParaRPr lang="en-US" sz="4800" b="1" spc="50" dirty="0">
              <a:cs typeface="Arial Bold"/>
            </a:endParaRPr>
          </a:p>
          <a:p>
            <a:pPr algn="ctr"/>
            <a:r>
              <a:rPr lang="en-US" sz="4800" b="1" spc="50" dirty="0">
                <a:cs typeface="Arial Bold"/>
              </a:rPr>
              <a:t>Loews Sapphire Falls at Universal</a:t>
            </a:r>
            <a:br>
              <a:rPr lang="en-US" sz="4800" b="1" spc="50" dirty="0">
                <a:cs typeface="Arial Bold"/>
              </a:rPr>
            </a:br>
            <a:r>
              <a:rPr lang="en-US" sz="4800" b="1" spc="50" dirty="0">
                <a:cs typeface="Arial Bold"/>
              </a:rPr>
              <a:t>Orlando, Florida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9E89FC-F3A8-F92B-6158-F0C0533D7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3620" y="3445726"/>
            <a:ext cx="8869680" cy="44194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7A43A9-BD6E-4BBB-E105-B157637E1C54}"/>
              </a:ext>
            </a:extLst>
          </p:cNvPr>
          <p:cNvSpPr txBox="1"/>
          <p:nvPr/>
        </p:nvSpPr>
        <p:spPr>
          <a:xfrm>
            <a:off x="364065" y="8533180"/>
            <a:ext cx="8398935" cy="513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3600" b="1" spc="50" dirty="0">
                <a:solidFill>
                  <a:srgbClr val="000000"/>
                </a:solidFill>
                <a:latin typeface="Arial Bold"/>
                <a:cs typeface="Arial Bold"/>
                <a:sym typeface="Arial Bold"/>
              </a:rPr>
              <a:t>@</a:t>
            </a:r>
            <a:r>
              <a:rPr lang="en-US" sz="3600" b="1" spc="50" dirty="0" err="1">
                <a:cs typeface="Arial Bold"/>
              </a:rPr>
              <a:t>svinsociety</a:t>
            </a:r>
            <a:r>
              <a:rPr lang="en-US" sz="3600" b="1" spc="50" dirty="0">
                <a:cs typeface="Arial Bold"/>
              </a:rPr>
              <a:t>		@</a:t>
            </a:r>
            <a:r>
              <a:rPr lang="en-US" sz="3600" b="1" spc="50" dirty="0" err="1">
                <a:cs typeface="Arial Bold"/>
              </a:rPr>
              <a:t>SVINJournal</a:t>
            </a:r>
            <a:endParaRPr lang="en-US" sz="36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557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07DF3017F6842A6D91E034E91AB2A" ma:contentTypeVersion="15" ma:contentTypeDescription="Create a new document." ma:contentTypeScope="" ma:versionID="3323a59997c7dbe112f41fd9dd28e94f">
  <xsd:schema xmlns:xsd="http://www.w3.org/2001/XMLSchema" xmlns:xs="http://www.w3.org/2001/XMLSchema" xmlns:p="http://schemas.microsoft.com/office/2006/metadata/properties" xmlns:ns2="f992b747-ec8b-45e0-a2c3-26c5a81d880d" xmlns:ns3="163e5134-9b78-4cd0-aa7c-d567e8185657" targetNamespace="http://schemas.microsoft.com/office/2006/metadata/properties" ma:root="true" ma:fieldsID="49da44df957a395921be32003301d2fd" ns2:_="" ns3:_="">
    <xsd:import namespace="f992b747-ec8b-45e0-a2c3-26c5a81d880d"/>
    <xsd:import namespace="163e5134-9b78-4cd0-aa7c-d567e818565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2b747-ec8b-45e0-a2c3-26c5a81d88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ee16ad9-ec0e-41a2-99f5-095133de9c64}" ma:internalName="TaxCatchAll" ma:showField="CatchAllData" ma:web="f992b747-ec8b-45e0-a2c3-26c5a81d88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3e5134-9b78-4cd0-aa7c-d567e81856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7d20d11-fd8d-4aa2-b45d-d5c4dbeec6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92b747-ec8b-45e0-a2c3-26c5a81d880d" xsi:nil="true"/>
    <lcf76f155ced4ddcb4097134ff3c332f xmlns="163e5134-9b78-4cd0-aa7c-d567e818565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D49E87-EBA1-45B4-B932-FB44CF730117}">
  <ds:schemaRefs>
    <ds:schemaRef ds:uri="163e5134-9b78-4cd0-aa7c-d567e8185657"/>
    <ds:schemaRef ds:uri="f992b747-ec8b-45e0-a2c3-26c5a81d88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22882F-92C5-4640-82AF-0581492B573C}">
  <ds:schemaRefs>
    <ds:schemaRef ds:uri="163e5134-9b78-4cd0-aa7c-d567e8185657"/>
    <ds:schemaRef ds:uri="f992b747-ec8b-45e0-a2c3-26c5a81d880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AD0780-AC55-4AB9-9999-3C2C1D859F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24</Words>
  <Application>Microsoft Office PowerPoint</Application>
  <PresentationFormat>Custom</PresentationFormat>
  <Paragraphs>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SVIN University PPT 2024-04-26</dc:title>
  <cp:lastModifiedBy>Czap, Alexandra L</cp:lastModifiedBy>
  <cp:revision>14</cp:revision>
  <dcterms:created xsi:type="dcterms:W3CDTF">2006-08-16T00:00:00Z</dcterms:created>
  <dcterms:modified xsi:type="dcterms:W3CDTF">2024-08-05T17:45:56Z</dcterms:modified>
  <dc:identifier>DAGKfcBySR4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0x01010059507DF3017F6842A6D91E034E91AB2A</vt:lpwstr>
  </property>
  <property fmtid="{D5CDD505-2E9C-101B-9397-08002B2CF9AE}" pid="3" name="MediaServiceImageTags">
    <vt:lpwstr/>
  </property>
</Properties>
</file>