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BA41A"/>
    <a:srgbClr val="0077C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>
    <p:restoredLeft sz="15611"/>
    <p:restoredTop sz="94658"/>
  </p:normalViewPr>
  <p:slideViewPr>
    <p:cSldViewPr snapToGrid="0">
      <p:cViewPr>
        <p:scale>
          <a:sx n="93" d="100"/>
          <a:sy n="93" d="100"/>
        </p:scale>
        <p:origin x="1864" y="9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A8174E-25B8-9D2F-DA50-0A6C7671DB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solidFill>
                  <a:srgbClr val="0077C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E989595-6E8C-46EC-286D-AEB4EBEADDC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7" name="AutoShape 2">
            <a:extLst>
              <a:ext uri="{FF2B5EF4-FFF2-40B4-BE49-F238E27FC236}">
                <a16:creationId xmlns:a16="http://schemas.microsoft.com/office/drawing/2014/main" id="{73394D1D-92FE-63CA-C920-4111988AEACB}"/>
              </a:ext>
            </a:extLst>
          </p:cNvPr>
          <p:cNvSpPr/>
          <p:nvPr userDrawn="1"/>
        </p:nvSpPr>
        <p:spPr>
          <a:xfrm>
            <a:off x="2206205" y="3520662"/>
            <a:ext cx="7531244" cy="0"/>
          </a:xfrm>
          <a:prstGeom prst="line">
            <a:avLst/>
          </a:prstGeom>
          <a:ln w="38100" cap="flat">
            <a:solidFill>
              <a:srgbClr val="FBA41A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65549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C762CB-9FC3-AD5D-4C67-E5F8D65B84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2BF2C25-D13A-60F0-3AD3-24F1C82C1F5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FF9937D-B67F-C5E8-9CA7-1A9AB0FB6DC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328080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F87AE6-59E0-F484-2CC8-371FE399C1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41CD37F-4E59-B4DA-80A4-FD786C36DB5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731426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3B5EEF4-68C5-7EE6-D9A6-8C69D75097E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8385FB6-68A2-8707-E6A6-1309ADC533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371049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3B09BFC-6B7B-4EAC-1262-1100FC24B8CE}"/>
              </a:ext>
            </a:extLst>
          </p:cNvPr>
          <p:cNvSpPr/>
          <p:nvPr userDrawn="1"/>
        </p:nvSpPr>
        <p:spPr>
          <a:xfrm>
            <a:off x="0" y="0"/>
            <a:ext cx="12192000" cy="4414345"/>
          </a:xfrm>
          <a:prstGeom prst="rect">
            <a:avLst/>
          </a:prstGeom>
          <a:solidFill>
            <a:srgbClr val="0077C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2BF2C25-D13A-60F0-3AD3-24F1C82C1F5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58179" y="748886"/>
            <a:ext cx="4371630" cy="4873625"/>
          </a:xfrm>
          <a:ln w="19050">
            <a:solidFill>
              <a:srgbClr val="FBA41A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5" name="AutoShape 8">
            <a:extLst>
              <a:ext uri="{FF2B5EF4-FFF2-40B4-BE49-F238E27FC236}">
                <a16:creationId xmlns:a16="http://schemas.microsoft.com/office/drawing/2014/main" id="{AD8D1A4E-CB61-8264-39FF-BEE77F7C7DD6}"/>
              </a:ext>
            </a:extLst>
          </p:cNvPr>
          <p:cNvSpPr/>
          <p:nvPr userDrawn="1"/>
        </p:nvSpPr>
        <p:spPr>
          <a:xfrm>
            <a:off x="5419062" y="2338885"/>
            <a:ext cx="4860055" cy="0"/>
          </a:xfrm>
          <a:prstGeom prst="line">
            <a:avLst/>
          </a:prstGeom>
          <a:ln w="38100" cap="flat">
            <a:solidFill>
              <a:srgbClr val="FBA41A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1D59C8E3-7AC8-3B47-195D-A86C07BB0F9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419062" y="967480"/>
            <a:ext cx="6214759" cy="1171078"/>
          </a:xfrm>
        </p:spPr>
        <p:txBody>
          <a:bodyPr anchor="b"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9B9A50D3-2CDE-F478-BF81-F693F5DD1C79}"/>
              </a:ext>
            </a:extLst>
          </p:cNvPr>
          <p:cNvSpPr>
            <a:spLocks noGrp="1"/>
          </p:cNvSpPr>
          <p:nvPr>
            <p:ph type="subTitle" idx="10"/>
          </p:nvPr>
        </p:nvSpPr>
        <p:spPr>
          <a:xfrm>
            <a:off x="5419062" y="2539213"/>
            <a:ext cx="6214759" cy="1014359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1976699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D84E4D-BAA1-0621-E42D-D8E53426EC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328B17-AAA3-C5AA-FEF6-735B5CAA45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426221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F7FF71-39EC-FE16-BE81-E2E3F20DDF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418191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6CC8A6E-29C8-5AA1-14E9-E879ADA80E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297916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091509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BA9429-379B-0F06-01E6-35D43508D3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2AC304-8AD8-989C-82FC-394FADA71FF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507574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20ED79A-2EF6-FA90-80B4-708FE4497E8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507574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3005734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8501C2-0F80-A457-22B3-A20E8754AE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638FDA-015C-97D3-98CC-1B72B5740B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55845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85F9014-A841-ED7B-A872-C1228FB0D88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358887"/>
            <a:ext cx="5157787" cy="345881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F2F49BD-97D7-9E8A-6D03-30B6E271C47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55845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2169ED8-A046-FD91-A641-5EEE35D507E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358887"/>
            <a:ext cx="5183188" cy="3458817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15096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D10419-4347-D1E5-11B2-D79372CB4B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6757752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50492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99FD8F-6E91-DC4D-1E29-B7EAC0C3A2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E7B0BF-7B58-EC0B-511E-2AB28A0538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377D90E-26E3-6066-CD56-F051607C1B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619440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7B7EADA-C422-CE30-A37C-D56BE94FAC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74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2445C4E-0EAA-8873-5A76-658BB7CED8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247115"/>
            <a:ext cx="10515600" cy="45705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grpSp>
        <p:nvGrpSpPr>
          <p:cNvPr id="7" name="Group 11">
            <a:extLst>
              <a:ext uri="{FF2B5EF4-FFF2-40B4-BE49-F238E27FC236}">
                <a16:creationId xmlns:a16="http://schemas.microsoft.com/office/drawing/2014/main" id="{56D9B24F-0618-1BD3-2F79-38326AC4B132}"/>
              </a:ext>
            </a:extLst>
          </p:cNvPr>
          <p:cNvGrpSpPr/>
          <p:nvPr userDrawn="1"/>
        </p:nvGrpSpPr>
        <p:grpSpPr>
          <a:xfrm>
            <a:off x="0" y="6309483"/>
            <a:ext cx="12192000" cy="421504"/>
            <a:chOff x="0" y="0"/>
            <a:chExt cx="6045122" cy="186864"/>
          </a:xfrm>
        </p:grpSpPr>
        <p:sp>
          <p:nvSpPr>
            <p:cNvPr id="8" name="Freeform 12">
              <a:extLst>
                <a:ext uri="{FF2B5EF4-FFF2-40B4-BE49-F238E27FC236}">
                  <a16:creationId xmlns:a16="http://schemas.microsoft.com/office/drawing/2014/main" id="{C3D1940E-1093-A52D-F106-67640B16589C}"/>
                </a:ext>
              </a:extLst>
            </p:cNvPr>
            <p:cNvSpPr/>
            <p:nvPr/>
          </p:nvSpPr>
          <p:spPr>
            <a:xfrm>
              <a:off x="0" y="0"/>
              <a:ext cx="6045122" cy="186864"/>
            </a:xfrm>
            <a:custGeom>
              <a:avLst/>
              <a:gdLst/>
              <a:ahLst/>
              <a:cxnLst/>
              <a:rect l="l" t="t" r="r" b="b"/>
              <a:pathLst>
                <a:path w="6045122" h="186864">
                  <a:moveTo>
                    <a:pt x="0" y="0"/>
                  </a:moveTo>
                  <a:lnTo>
                    <a:pt x="6045122" y="0"/>
                  </a:lnTo>
                  <a:lnTo>
                    <a:pt x="6045122" y="186864"/>
                  </a:lnTo>
                  <a:lnTo>
                    <a:pt x="0" y="186864"/>
                  </a:lnTo>
                  <a:close/>
                </a:path>
              </a:pathLst>
            </a:custGeom>
            <a:solidFill>
              <a:srgbClr val="0077C1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9" name="TextBox 13">
              <a:extLst>
                <a:ext uri="{FF2B5EF4-FFF2-40B4-BE49-F238E27FC236}">
                  <a16:creationId xmlns:a16="http://schemas.microsoft.com/office/drawing/2014/main" id="{1A12CF89-ACAF-5BF6-074A-137B1BAE4C98}"/>
                </a:ext>
              </a:extLst>
            </p:cNvPr>
            <p:cNvSpPr txBox="1"/>
            <p:nvPr/>
          </p:nvSpPr>
          <p:spPr>
            <a:xfrm>
              <a:off x="0" y="-47625"/>
              <a:ext cx="6045122" cy="234489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sp>
        <p:nvSpPr>
          <p:cNvPr id="10" name="Freeform 14">
            <a:extLst>
              <a:ext uri="{FF2B5EF4-FFF2-40B4-BE49-F238E27FC236}">
                <a16:creationId xmlns:a16="http://schemas.microsoft.com/office/drawing/2014/main" id="{8FCAF2F5-EE98-BF9A-F0ED-CB5311F0756C}"/>
              </a:ext>
            </a:extLst>
          </p:cNvPr>
          <p:cNvSpPr/>
          <p:nvPr userDrawn="1"/>
        </p:nvSpPr>
        <p:spPr>
          <a:xfrm>
            <a:off x="9772047" y="5917343"/>
            <a:ext cx="1453466" cy="421505"/>
          </a:xfrm>
          <a:custGeom>
            <a:avLst/>
            <a:gdLst/>
            <a:ahLst/>
            <a:cxnLst/>
            <a:rect l="l" t="t" r="r" b="b"/>
            <a:pathLst>
              <a:path w="2574600" h="746634">
                <a:moveTo>
                  <a:pt x="0" y="0"/>
                </a:moveTo>
                <a:lnTo>
                  <a:pt x="2574600" y="0"/>
                </a:lnTo>
                <a:lnTo>
                  <a:pt x="2574600" y="746634"/>
                </a:lnTo>
                <a:lnTo>
                  <a:pt x="0" y="746634"/>
                </a:lnTo>
                <a:lnTo>
                  <a:pt x="0" y="0"/>
                </a:lnTo>
                <a:close/>
              </a:path>
            </a:pathLst>
          </a:custGeom>
          <a:blipFill>
            <a:blip r:embed="rId14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1" name="TextBox 15">
            <a:extLst>
              <a:ext uri="{FF2B5EF4-FFF2-40B4-BE49-F238E27FC236}">
                <a16:creationId xmlns:a16="http://schemas.microsoft.com/office/drawing/2014/main" id="{88746ACF-C090-74A8-90A9-14B3E406F11A}"/>
              </a:ext>
            </a:extLst>
          </p:cNvPr>
          <p:cNvSpPr txBox="1"/>
          <p:nvPr userDrawn="1"/>
        </p:nvSpPr>
        <p:spPr>
          <a:xfrm>
            <a:off x="6571047" y="6256810"/>
            <a:ext cx="5871921" cy="40357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3561"/>
              </a:lnSpc>
              <a:spcBef>
                <a:spcPct val="0"/>
              </a:spcBef>
            </a:pPr>
            <a:r>
              <a:rPr lang="en-US" sz="1800" spc="913" dirty="0">
                <a:solidFill>
                  <a:srgbClr val="FFFFFF"/>
                </a:solidFill>
                <a:latin typeface="Work Sans"/>
                <a:ea typeface="Work Sans"/>
                <a:cs typeface="Work Sans"/>
                <a:sym typeface="Work Sans"/>
              </a:rPr>
              <a:t>ANNUAL MEETING</a:t>
            </a:r>
          </a:p>
        </p:txBody>
      </p:sp>
    </p:spTree>
    <p:extLst>
      <p:ext uri="{BB962C8B-B14F-4D97-AF65-F5344CB8AC3E}">
        <p14:creationId xmlns:p14="http://schemas.microsoft.com/office/powerpoint/2010/main" val="25142707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rgbClr val="0077C1"/>
          </a:solidFill>
          <a:latin typeface="Work Sans" pitchFamily="2" charset="77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59733C-6153-170A-0503-72532F34E9D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D360C8A-FC05-0D22-F8AF-6F2D9045196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80484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0</Words>
  <Application>Microsoft Macintosh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Arial</vt:lpstr>
      <vt:lpstr>Work Sans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Prudhvi Challa</dc:creator>
  <cp:lastModifiedBy>Prudhvi Challa</cp:lastModifiedBy>
  <cp:revision>1</cp:revision>
  <dcterms:created xsi:type="dcterms:W3CDTF">2026-06-15T15:33:24Z</dcterms:created>
  <dcterms:modified xsi:type="dcterms:W3CDTF">2026-06-15T15:44:16Z</dcterms:modified>
</cp:coreProperties>
</file>