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</p:sldIdLst>
  <p:sldSz cx="18288000" cy="10287000"/>
  <p:notesSz cx="6858000" cy="9144000"/>
  <p:embeddedFontLst>
    <p:embeddedFont>
      <p:font typeface="Work Sans" pitchFamily="2" charset="77"/>
      <p:regular r:id="rId8"/>
      <p:bold r:id="rId9"/>
      <p:italic r:id="rId10"/>
      <p:boldItalic r:id="rId11"/>
    </p:embeddedFont>
    <p:embeddedFont>
      <p:font typeface="Work Sans Bold" pitchFamily="2" charset="77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28"/>
    <p:restoredTop sz="94729"/>
  </p:normalViewPr>
  <p:slideViewPr>
    <p:cSldViewPr snapToGrid="0">
      <p:cViewPr varScale="1">
        <p:scale>
          <a:sx n="23" d="100"/>
          <a:sy n="23" d="100"/>
        </p:scale>
        <p:origin x="240" y="1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29809" y="3008420"/>
            <a:ext cx="5054353" cy="7870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94"/>
              </a:lnSpc>
              <a:spcBef>
                <a:spcPct val="0"/>
              </a:spcBef>
            </a:pPr>
            <a:r>
              <a:rPr lang="en-US" sz="4638">
                <a:solidFill>
                  <a:srgbClr val="2C6191"/>
                </a:solidFill>
                <a:latin typeface="Work Sans Regular Roman"/>
                <a:ea typeface="Work Sans Regular Roman"/>
                <a:cs typeface="Work Sans Regular Roman"/>
                <a:sym typeface="Work Sans"/>
              </a:rPr>
              <a:t>PRESENTATION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3513081" y="3554410"/>
            <a:ext cx="11126835" cy="17443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104"/>
              </a:lnSpc>
              <a:spcBef>
                <a:spcPct val="0"/>
              </a:spcBef>
            </a:pPr>
            <a:r>
              <a:rPr lang="en-US" sz="10074" b="1">
                <a:solidFill>
                  <a:srgbClr val="2C6191"/>
                </a:solidFill>
                <a:latin typeface="Work Sans Bold"/>
                <a:ea typeface="Work Sans Bold"/>
                <a:cs typeface="Work Sans Bold"/>
                <a:sym typeface="Work Sans Bold"/>
              </a:rPr>
              <a:t>TITLE</a:t>
            </a:r>
          </a:p>
        </p:txBody>
      </p:sp>
      <p:sp>
        <p:nvSpPr>
          <p:cNvPr id="4" name="AutoShape 4"/>
          <p:cNvSpPr/>
          <p:nvPr/>
        </p:nvSpPr>
        <p:spPr>
          <a:xfrm>
            <a:off x="3964363" y="5289242"/>
            <a:ext cx="10385244" cy="0"/>
          </a:xfrm>
          <a:prstGeom prst="line">
            <a:avLst/>
          </a:prstGeom>
          <a:ln w="38100" cap="flat">
            <a:solidFill>
              <a:srgbClr val="FBD00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3522606" y="5442295"/>
            <a:ext cx="11268759" cy="5065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04"/>
              </a:lnSpc>
              <a:spcBef>
                <a:spcPct val="0"/>
              </a:spcBef>
            </a:pPr>
            <a:r>
              <a:rPr lang="en-US" sz="2931">
                <a:solidFill>
                  <a:srgbClr val="2C6191"/>
                </a:solidFill>
                <a:latin typeface="Work Sans Regular Roman"/>
                <a:ea typeface="Work Sans Regular Roman"/>
                <a:cs typeface="Work Sans Regular Roman"/>
                <a:sym typeface="Work Sans"/>
              </a:rPr>
              <a:t>Sub header content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5378378" y="2509452"/>
            <a:ext cx="7531244" cy="0"/>
          </a:xfrm>
          <a:prstGeom prst="line">
            <a:avLst/>
          </a:prstGeom>
          <a:ln w="38100" cap="flat">
            <a:solidFill>
              <a:srgbClr val="FBD00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4404384" y="1543521"/>
            <a:ext cx="9727332" cy="964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46"/>
              </a:lnSpc>
            </a:pPr>
            <a:r>
              <a:rPr lang="en-US" sz="7218">
                <a:solidFill>
                  <a:srgbClr val="2C6191"/>
                </a:solidFill>
                <a:latin typeface="Work Sans Regular Roman"/>
                <a:ea typeface="Work Sans Regular Roman"/>
                <a:cs typeface="Work Sans Regular Roman"/>
                <a:sym typeface="Work Sans"/>
              </a:rPr>
              <a:t>SUBPAGE TITLE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879062" y="2667987"/>
            <a:ext cx="6529876" cy="2916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01"/>
              </a:lnSpc>
              <a:spcBef>
                <a:spcPct val="0"/>
              </a:spcBef>
            </a:pPr>
            <a:r>
              <a:rPr lang="en-US" sz="1643">
                <a:solidFill>
                  <a:srgbClr val="2C6191"/>
                </a:solidFill>
                <a:latin typeface="Work Sans Regular Roman"/>
                <a:ea typeface="Work Sans Regular Roman"/>
                <a:cs typeface="Work Sans Regular Roman"/>
                <a:sym typeface="Work Sans"/>
              </a:rPr>
              <a:t>Subhead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>
            <a:grpSpLocks noChangeAspect="1"/>
          </p:cNvGrpSpPr>
          <p:nvPr/>
        </p:nvGrpSpPr>
        <p:grpSpPr>
          <a:xfrm>
            <a:off x="963926" y="980212"/>
            <a:ext cx="5744328" cy="7719501"/>
            <a:chOff x="0" y="0"/>
            <a:chExt cx="3663950" cy="4923790"/>
          </a:xfrm>
        </p:grpSpPr>
        <p:sp>
          <p:nvSpPr>
            <p:cNvPr id="6" name="Freeform 6"/>
            <p:cNvSpPr/>
            <p:nvPr/>
          </p:nvSpPr>
          <p:spPr>
            <a:xfrm>
              <a:off x="31750" y="31750"/>
              <a:ext cx="3600450" cy="4859020"/>
            </a:xfrm>
            <a:custGeom>
              <a:avLst/>
              <a:gdLst/>
              <a:ahLst/>
              <a:cxnLst/>
              <a:rect l="l" t="t" r="r" b="b"/>
              <a:pathLst>
                <a:path w="3600450" h="4859020">
                  <a:moveTo>
                    <a:pt x="3600450" y="4499610"/>
                  </a:moveTo>
                  <a:cubicBezTo>
                    <a:pt x="3600450" y="4699000"/>
                    <a:pt x="3439160" y="4859020"/>
                    <a:pt x="3241040" y="4859020"/>
                  </a:cubicBezTo>
                  <a:lnTo>
                    <a:pt x="359410" y="4859020"/>
                  </a:lnTo>
                  <a:cubicBezTo>
                    <a:pt x="160020" y="4859020"/>
                    <a:pt x="0" y="4697730"/>
                    <a:pt x="0" y="4499610"/>
                  </a:cubicBezTo>
                  <a:lnTo>
                    <a:pt x="0" y="359410"/>
                  </a:lnTo>
                  <a:cubicBezTo>
                    <a:pt x="0" y="160020"/>
                    <a:pt x="161290" y="0"/>
                    <a:pt x="359410" y="0"/>
                  </a:cubicBezTo>
                  <a:lnTo>
                    <a:pt x="3239770" y="0"/>
                  </a:lnTo>
                  <a:cubicBezTo>
                    <a:pt x="3439160" y="0"/>
                    <a:pt x="3599180" y="161290"/>
                    <a:pt x="3599180" y="359410"/>
                  </a:cubicBezTo>
                  <a:lnTo>
                    <a:pt x="3600450" y="449961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3663950" cy="4923790"/>
            </a:xfrm>
            <a:custGeom>
              <a:avLst/>
              <a:gdLst/>
              <a:ahLst/>
              <a:cxnLst/>
              <a:rect l="l" t="t" r="r" b="b"/>
              <a:pathLst>
                <a:path w="3663950" h="4923790">
                  <a:moveTo>
                    <a:pt x="3271520" y="4923790"/>
                  </a:moveTo>
                  <a:lnTo>
                    <a:pt x="391160" y="4923790"/>
                  </a:lnTo>
                  <a:cubicBezTo>
                    <a:pt x="175260" y="4923790"/>
                    <a:pt x="0" y="4748530"/>
                    <a:pt x="0" y="4532630"/>
                  </a:cubicBezTo>
                  <a:lnTo>
                    <a:pt x="0" y="392430"/>
                  </a:lnTo>
                  <a:cubicBezTo>
                    <a:pt x="0" y="175260"/>
                    <a:pt x="175260" y="0"/>
                    <a:pt x="391160" y="0"/>
                  </a:cubicBezTo>
                  <a:lnTo>
                    <a:pt x="3271520" y="0"/>
                  </a:lnTo>
                  <a:cubicBezTo>
                    <a:pt x="3487420" y="0"/>
                    <a:pt x="3662680" y="175260"/>
                    <a:pt x="3662680" y="391160"/>
                  </a:cubicBezTo>
                  <a:lnTo>
                    <a:pt x="3662680" y="4531360"/>
                  </a:lnTo>
                  <a:cubicBezTo>
                    <a:pt x="3663950" y="4747260"/>
                    <a:pt x="3487420" y="4923790"/>
                    <a:pt x="3271520" y="4923790"/>
                  </a:cubicBezTo>
                  <a:close/>
                  <a:moveTo>
                    <a:pt x="391160" y="63500"/>
                  </a:moveTo>
                  <a:cubicBezTo>
                    <a:pt x="210820" y="63500"/>
                    <a:pt x="63500" y="210820"/>
                    <a:pt x="63500" y="391160"/>
                  </a:cubicBezTo>
                  <a:lnTo>
                    <a:pt x="63500" y="4531360"/>
                  </a:lnTo>
                  <a:cubicBezTo>
                    <a:pt x="63500" y="4712970"/>
                    <a:pt x="210820" y="4859020"/>
                    <a:pt x="391160" y="4859020"/>
                  </a:cubicBezTo>
                  <a:lnTo>
                    <a:pt x="3271520" y="4859020"/>
                  </a:lnTo>
                  <a:cubicBezTo>
                    <a:pt x="3453130" y="4859020"/>
                    <a:pt x="3599180" y="4711700"/>
                    <a:pt x="3599180" y="4531360"/>
                  </a:cubicBezTo>
                  <a:lnTo>
                    <a:pt x="3599180" y="391160"/>
                  </a:lnTo>
                  <a:cubicBezTo>
                    <a:pt x="3599180" y="209550"/>
                    <a:pt x="3451860" y="63500"/>
                    <a:pt x="3271520" y="63500"/>
                  </a:cubicBezTo>
                  <a:lnTo>
                    <a:pt x="391160" y="63500"/>
                  </a:lnTo>
                  <a:close/>
                </a:path>
              </a:pathLst>
            </a:custGeom>
            <a:solidFill>
              <a:srgbClr val="FBD00E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AutoShape 8"/>
          <p:cNvSpPr/>
          <p:nvPr/>
        </p:nvSpPr>
        <p:spPr>
          <a:xfrm>
            <a:off x="8771862" y="3427457"/>
            <a:ext cx="6654425" cy="0"/>
          </a:xfrm>
          <a:prstGeom prst="line">
            <a:avLst/>
          </a:prstGeom>
          <a:ln w="38100" cap="flat">
            <a:solidFill>
              <a:srgbClr val="FBD00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8771862" y="2274247"/>
            <a:ext cx="8487438" cy="1094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10"/>
              </a:lnSpc>
            </a:pPr>
            <a:r>
              <a:rPr lang="en-US" sz="8192">
                <a:solidFill>
                  <a:srgbClr val="FFFFFF"/>
                </a:solidFill>
                <a:latin typeface="Work Sans Regular Roman"/>
                <a:ea typeface="Work Sans Regular Roman"/>
                <a:cs typeface="Work Sans Regular Roman"/>
                <a:sym typeface="Work Sans"/>
              </a:rPr>
              <a:t>TITLE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771862" y="3674877"/>
            <a:ext cx="5517689" cy="3323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79"/>
              </a:lnSpc>
              <a:spcBef>
                <a:spcPct val="0"/>
              </a:spcBef>
            </a:pPr>
            <a:r>
              <a:rPr lang="en-US" sz="1913">
                <a:solidFill>
                  <a:srgbClr val="FFFFFF"/>
                </a:solidFill>
                <a:latin typeface="Work Sans Regular Roman"/>
                <a:ea typeface="Work Sans Regular Roman"/>
                <a:cs typeface="Work Sans Regular Roman"/>
                <a:sym typeface="Work Sans"/>
              </a:rPr>
              <a:t>Subhead language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507DF3017F6842A6D91E034E91AB2A" ma:contentTypeVersion="16" ma:contentTypeDescription="Create a new document." ma:contentTypeScope="" ma:versionID="ec03137efef227d2ffe5f0751a26774d">
  <xsd:schema xmlns:xsd="http://www.w3.org/2001/XMLSchema" xmlns:xs="http://www.w3.org/2001/XMLSchema" xmlns:p="http://schemas.microsoft.com/office/2006/metadata/properties" xmlns:ns2="f992b747-ec8b-45e0-a2c3-26c5a81d880d" xmlns:ns3="163e5134-9b78-4cd0-aa7c-d567e8185657" targetNamespace="http://schemas.microsoft.com/office/2006/metadata/properties" ma:root="true" ma:fieldsID="c627546f8274af9dcbf8fa83f94841d8" ns2:_="" ns3:_="">
    <xsd:import namespace="f992b747-ec8b-45e0-a2c3-26c5a81d880d"/>
    <xsd:import namespace="163e5134-9b78-4cd0-aa7c-d567e818565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92b747-ec8b-45e0-a2c3-26c5a81d88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ee16ad9-ec0e-41a2-99f5-095133de9c64}" ma:internalName="TaxCatchAll" ma:showField="CatchAllData" ma:web="f992b747-ec8b-45e0-a2c3-26c5a81d88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3e5134-9b78-4cd0-aa7c-d567e81856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7d20d11-fd8d-4aa2-b45d-d5c4dbeec6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992b747-ec8b-45e0-a2c3-26c5a81d880d" xsi:nil="true"/>
    <lcf76f155ced4ddcb4097134ff3c332f xmlns="163e5134-9b78-4cd0-aa7c-d567e81856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CCAB602-F713-4D99-BBC8-1704901924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CA8A3C-D442-410D-8429-B54336BE2F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92b747-ec8b-45e0-a2c3-26c5a81d880d"/>
    <ds:schemaRef ds:uri="163e5134-9b78-4cd0-aa7c-d567e81856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9A61D1-5018-430E-87A8-20417CF0CF17}">
  <ds:schemaRefs>
    <ds:schemaRef ds:uri="163e5134-9b78-4cd0-aa7c-d567e8185657"/>
    <ds:schemaRef ds:uri="f992b747-ec8b-45e0-a2c3-26c5a81d880d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</Words>
  <Application>Microsoft Macintosh PowerPoint</Application>
  <PresentationFormat>Custom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Work Sans</vt:lpstr>
      <vt:lpstr>Work Sans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SVIN25 Powerpoint Template 2025</dc:title>
  <cp:lastModifiedBy>Nicki Brunner</cp:lastModifiedBy>
  <cp:revision>2</cp:revision>
  <dcterms:created xsi:type="dcterms:W3CDTF">2006-08-16T00:00:00Z</dcterms:created>
  <dcterms:modified xsi:type="dcterms:W3CDTF">2025-11-11T19:54:07Z</dcterms:modified>
  <dc:identifier>DAGrRRtvq2w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0x01010059507DF3017F6842A6D91E034E91AB2A</vt:lpwstr>
  </property>
  <property fmtid="{D5CDD505-2E9C-101B-9397-08002B2CF9AE}" pid="3" name="MediaServiceImageTags">
    <vt:lpwstr/>
  </property>
</Properties>
</file>