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"/>
    <p:restoredTop sz="94718"/>
  </p:normalViewPr>
  <p:slideViewPr>
    <p:cSldViewPr>
      <p:cViewPr varScale="1">
        <p:scale>
          <a:sx n="78" d="100"/>
          <a:sy n="78" d="100"/>
        </p:scale>
        <p:origin x="78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3" y="297"/>
            <a:ext cx="4962525" cy="4962525"/>
          </a:xfrm>
          <a:custGeom>
            <a:avLst/>
            <a:gdLst/>
            <a:ahLst/>
            <a:cxnLst/>
            <a:rect l="l" t="t" r="r" b="b"/>
            <a:pathLst>
              <a:path w="4962525" h="4962525">
                <a:moveTo>
                  <a:pt x="0" y="2752712"/>
                </a:moveTo>
                <a:lnTo>
                  <a:pt x="0" y="4962524"/>
                </a:lnTo>
                <a:lnTo>
                  <a:pt x="48311" y="4962294"/>
                </a:lnTo>
                <a:lnTo>
                  <a:pt x="96513" y="4961604"/>
                </a:lnTo>
                <a:lnTo>
                  <a:pt x="144603" y="4960458"/>
                </a:lnTo>
                <a:lnTo>
                  <a:pt x="192579" y="4958856"/>
                </a:lnTo>
                <a:lnTo>
                  <a:pt x="240439" y="4956802"/>
                </a:lnTo>
                <a:lnTo>
                  <a:pt x="288181" y="4954296"/>
                </a:lnTo>
                <a:lnTo>
                  <a:pt x="335803" y="4951342"/>
                </a:lnTo>
                <a:lnTo>
                  <a:pt x="383302" y="4947941"/>
                </a:lnTo>
                <a:lnTo>
                  <a:pt x="430677" y="4944095"/>
                </a:lnTo>
                <a:lnTo>
                  <a:pt x="477926" y="4939807"/>
                </a:lnTo>
                <a:lnTo>
                  <a:pt x="525046" y="4935079"/>
                </a:lnTo>
                <a:lnTo>
                  <a:pt x="572035" y="4929912"/>
                </a:lnTo>
                <a:lnTo>
                  <a:pt x="618892" y="4924308"/>
                </a:lnTo>
                <a:lnTo>
                  <a:pt x="665614" y="4918271"/>
                </a:lnTo>
                <a:lnTo>
                  <a:pt x="712199" y="4911801"/>
                </a:lnTo>
                <a:lnTo>
                  <a:pt x="758645" y="4904901"/>
                </a:lnTo>
                <a:lnTo>
                  <a:pt x="804950" y="4897574"/>
                </a:lnTo>
                <a:lnTo>
                  <a:pt x="851112" y="4889820"/>
                </a:lnTo>
                <a:lnTo>
                  <a:pt x="897128" y="4881642"/>
                </a:lnTo>
                <a:lnTo>
                  <a:pt x="942998" y="4873043"/>
                </a:lnTo>
                <a:lnTo>
                  <a:pt x="988718" y="4864024"/>
                </a:lnTo>
                <a:lnTo>
                  <a:pt x="1034287" y="4854587"/>
                </a:lnTo>
                <a:lnTo>
                  <a:pt x="1079702" y="4844735"/>
                </a:lnTo>
                <a:lnTo>
                  <a:pt x="1124962" y="4834470"/>
                </a:lnTo>
                <a:lnTo>
                  <a:pt x="1170064" y="4823793"/>
                </a:lnTo>
                <a:lnTo>
                  <a:pt x="1215006" y="4812707"/>
                </a:lnTo>
                <a:lnTo>
                  <a:pt x="1259787" y="4801213"/>
                </a:lnTo>
                <a:lnTo>
                  <a:pt x="1304403" y="4789315"/>
                </a:lnTo>
                <a:lnTo>
                  <a:pt x="1348854" y="4777013"/>
                </a:lnTo>
                <a:lnTo>
                  <a:pt x="1393137" y="4764311"/>
                </a:lnTo>
                <a:lnTo>
                  <a:pt x="1437249" y="4751209"/>
                </a:lnTo>
                <a:lnTo>
                  <a:pt x="1481189" y="4737711"/>
                </a:lnTo>
                <a:lnTo>
                  <a:pt x="1524955" y="4723818"/>
                </a:lnTo>
                <a:lnTo>
                  <a:pt x="1568545" y="4709533"/>
                </a:lnTo>
                <a:lnTo>
                  <a:pt x="1611956" y="4694857"/>
                </a:lnTo>
                <a:lnTo>
                  <a:pt x="1655187" y="4679792"/>
                </a:lnTo>
                <a:lnTo>
                  <a:pt x="1698235" y="4664341"/>
                </a:lnTo>
                <a:lnTo>
                  <a:pt x="1741098" y="4648506"/>
                </a:lnTo>
                <a:lnTo>
                  <a:pt x="1783775" y="4632288"/>
                </a:lnTo>
                <a:lnTo>
                  <a:pt x="1826262" y="4615690"/>
                </a:lnTo>
                <a:lnTo>
                  <a:pt x="1868559" y="4598714"/>
                </a:lnTo>
                <a:lnTo>
                  <a:pt x="1910663" y="4581363"/>
                </a:lnTo>
                <a:lnTo>
                  <a:pt x="1952572" y="4563637"/>
                </a:lnTo>
                <a:lnTo>
                  <a:pt x="1994283" y="4545539"/>
                </a:lnTo>
                <a:lnTo>
                  <a:pt x="2035795" y="4527072"/>
                </a:lnTo>
                <a:lnTo>
                  <a:pt x="2077106" y="4508237"/>
                </a:lnTo>
                <a:lnTo>
                  <a:pt x="2118214" y="4489036"/>
                </a:lnTo>
                <a:lnTo>
                  <a:pt x="2159116" y="4469472"/>
                </a:lnTo>
                <a:lnTo>
                  <a:pt x="2199811" y="4449546"/>
                </a:lnTo>
                <a:lnTo>
                  <a:pt x="2240295" y="4429261"/>
                </a:lnTo>
                <a:lnTo>
                  <a:pt x="2280569" y="4408619"/>
                </a:lnTo>
                <a:lnTo>
                  <a:pt x="2320628" y="4387621"/>
                </a:lnTo>
                <a:lnTo>
                  <a:pt x="2360471" y="4366271"/>
                </a:lnTo>
                <a:lnTo>
                  <a:pt x="2400097" y="4344569"/>
                </a:lnTo>
                <a:lnTo>
                  <a:pt x="2439502" y="4322518"/>
                </a:lnTo>
                <a:lnTo>
                  <a:pt x="2478686" y="4300121"/>
                </a:lnTo>
                <a:lnTo>
                  <a:pt x="2517645" y="4277378"/>
                </a:lnTo>
                <a:lnTo>
                  <a:pt x="2556378" y="4254293"/>
                </a:lnTo>
                <a:lnTo>
                  <a:pt x="2594882" y="4230867"/>
                </a:lnTo>
                <a:lnTo>
                  <a:pt x="2633156" y="4207103"/>
                </a:lnTo>
                <a:lnTo>
                  <a:pt x="2671198" y="4183002"/>
                </a:lnTo>
                <a:lnTo>
                  <a:pt x="2709005" y="4158567"/>
                </a:lnTo>
                <a:lnTo>
                  <a:pt x="2746575" y="4133799"/>
                </a:lnTo>
                <a:lnTo>
                  <a:pt x="2783907" y="4108701"/>
                </a:lnTo>
                <a:lnTo>
                  <a:pt x="2820997" y="4083275"/>
                </a:lnTo>
                <a:lnTo>
                  <a:pt x="2857845" y="4057523"/>
                </a:lnTo>
                <a:lnTo>
                  <a:pt x="2894448" y="4031447"/>
                </a:lnTo>
                <a:lnTo>
                  <a:pt x="2930804" y="4005049"/>
                </a:lnTo>
                <a:lnTo>
                  <a:pt x="2966910" y="3978331"/>
                </a:lnTo>
                <a:lnTo>
                  <a:pt x="3002765" y="3951295"/>
                </a:lnTo>
                <a:lnTo>
                  <a:pt x="3038367" y="3923944"/>
                </a:lnTo>
                <a:lnTo>
                  <a:pt x="3073714" y="3896279"/>
                </a:lnTo>
                <a:lnTo>
                  <a:pt x="3108803" y="3868302"/>
                </a:lnTo>
                <a:lnTo>
                  <a:pt x="3143633" y="3840016"/>
                </a:lnTo>
                <a:lnTo>
                  <a:pt x="3178201" y="3811422"/>
                </a:lnTo>
                <a:lnTo>
                  <a:pt x="3212505" y="3782524"/>
                </a:lnTo>
                <a:lnTo>
                  <a:pt x="3246543" y="3753322"/>
                </a:lnTo>
                <a:lnTo>
                  <a:pt x="3280314" y="3723819"/>
                </a:lnTo>
                <a:lnTo>
                  <a:pt x="3313815" y="3694016"/>
                </a:lnTo>
                <a:lnTo>
                  <a:pt x="3347043" y="3663917"/>
                </a:lnTo>
                <a:lnTo>
                  <a:pt x="3379998" y="3633523"/>
                </a:lnTo>
                <a:lnTo>
                  <a:pt x="3412676" y="3602836"/>
                </a:lnTo>
                <a:lnTo>
                  <a:pt x="3445076" y="3571859"/>
                </a:lnTo>
                <a:lnTo>
                  <a:pt x="3477196" y="3540592"/>
                </a:lnTo>
                <a:lnTo>
                  <a:pt x="3509033" y="3509039"/>
                </a:lnTo>
                <a:lnTo>
                  <a:pt x="3540586" y="3477202"/>
                </a:lnTo>
                <a:lnTo>
                  <a:pt x="3571852" y="3445082"/>
                </a:lnTo>
                <a:lnTo>
                  <a:pt x="3602830" y="3412682"/>
                </a:lnTo>
                <a:lnTo>
                  <a:pt x="3633516" y="3380004"/>
                </a:lnTo>
                <a:lnTo>
                  <a:pt x="3663910" y="3347049"/>
                </a:lnTo>
                <a:lnTo>
                  <a:pt x="3694009" y="3313820"/>
                </a:lnTo>
                <a:lnTo>
                  <a:pt x="3723812" y="3280320"/>
                </a:lnTo>
                <a:lnTo>
                  <a:pt x="3753315" y="3246549"/>
                </a:lnTo>
                <a:lnTo>
                  <a:pt x="3782516" y="3212510"/>
                </a:lnTo>
                <a:lnTo>
                  <a:pt x="3811415" y="3178206"/>
                </a:lnTo>
                <a:lnTo>
                  <a:pt x="3840008" y="3143638"/>
                </a:lnTo>
                <a:lnTo>
                  <a:pt x="3868294" y="3108808"/>
                </a:lnTo>
                <a:lnTo>
                  <a:pt x="3896271" y="3073719"/>
                </a:lnTo>
                <a:lnTo>
                  <a:pt x="3923936" y="3038372"/>
                </a:lnTo>
                <a:lnTo>
                  <a:pt x="3951287" y="3002770"/>
                </a:lnTo>
                <a:lnTo>
                  <a:pt x="3978323" y="2966915"/>
                </a:lnTo>
                <a:lnTo>
                  <a:pt x="4005041" y="2930808"/>
                </a:lnTo>
                <a:lnTo>
                  <a:pt x="4031439" y="2894452"/>
                </a:lnTo>
                <a:lnTo>
                  <a:pt x="4057515" y="2857849"/>
                </a:lnTo>
                <a:lnTo>
                  <a:pt x="4083267" y="2821001"/>
                </a:lnTo>
                <a:lnTo>
                  <a:pt x="4108693" y="2783911"/>
                </a:lnTo>
                <a:lnTo>
                  <a:pt x="4133790" y="2746579"/>
                </a:lnTo>
                <a:lnTo>
                  <a:pt x="4158558" y="2709009"/>
                </a:lnTo>
                <a:lnTo>
                  <a:pt x="4182993" y="2671202"/>
                </a:lnTo>
                <a:lnTo>
                  <a:pt x="4207094" y="2633160"/>
                </a:lnTo>
                <a:lnTo>
                  <a:pt x="4230858" y="2594886"/>
                </a:lnTo>
                <a:lnTo>
                  <a:pt x="4254284" y="2556381"/>
                </a:lnTo>
                <a:lnTo>
                  <a:pt x="4277369" y="2517648"/>
                </a:lnTo>
                <a:lnTo>
                  <a:pt x="4300111" y="2478689"/>
                </a:lnTo>
                <a:lnTo>
                  <a:pt x="4322509" y="2439505"/>
                </a:lnTo>
                <a:lnTo>
                  <a:pt x="4344559" y="2400100"/>
                </a:lnTo>
                <a:lnTo>
                  <a:pt x="4366261" y="2360474"/>
                </a:lnTo>
                <a:lnTo>
                  <a:pt x="4387612" y="2320631"/>
                </a:lnTo>
                <a:lnTo>
                  <a:pt x="4408609" y="2280571"/>
                </a:lnTo>
                <a:lnTo>
                  <a:pt x="4429251" y="2240298"/>
                </a:lnTo>
                <a:lnTo>
                  <a:pt x="4449536" y="2199813"/>
                </a:lnTo>
                <a:lnTo>
                  <a:pt x="4469462" y="2159118"/>
                </a:lnTo>
                <a:lnTo>
                  <a:pt x="4489026" y="2118216"/>
                </a:lnTo>
                <a:lnTo>
                  <a:pt x="4508226" y="2077109"/>
                </a:lnTo>
                <a:lnTo>
                  <a:pt x="4527061" y="2035798"/>
                </a:lnTo>
                <a:lnTo>
                  <a:pt x="4545529" y="1994285"/>
                </a:lnTo>
                <a:lnTo>
                  <a:pt x="4563626" y="1952574"/>
                </a:lnTo>
                <a:lnTo>
                  <a:pt x="4581352" y="1910665"/>
                </a:lnTo>
                <a:lnTo>
                  <a:pt x="4598704" y="1868561"/>
                </a:lnTo>
                <a:lnTo>
                  <a:pt x="4615680" y="1826264"/>
                </a:lnTo>
                <a:lnTo>
                  <a:pt x="4632277" y="1783776"/>
                </a:lnTo>
                <a:lnTo>
                  <a:pt x="4648495" y="1741100"/>
                </a:lnTo>
                <a:lnTo>
                  <a:pt x="4664330" y="1698236"/>
                </a:lnTo>
                <a:lnTo>
                  <a:pt x="4679781" y="1655188"/>
                </a:lnTo>
                <a:lnTo>
                  <a:pt x="4694845" y="1611958"/>
                </a:lnTo>
                <a:lnTo>
                  <a:pt x="4709521" y="1568546"/>
                </a:lnTo>
                <a:lnTo>
                  <a:pt x="4723807" y="1524957"/>
                </a:lnTo>
                <a:lnTo>
                  <a:pt x="4737700" y="1481191"/>
                </a:lnTo>
                <a:lnTo>
                  <a:pt x="4751198" y="1437250"/>
                </a:lnTo>
                <a:lnTo>
                  <a:pt x="4764299" y="1393138"/>
                </a:lnTo>
                <a:lnTo>
                  <a:pt x="4777002" y="1348855"/>
                </a:lnTo>
                <a:lnTo>
                  <a:pt x="4789303" y="1304404"/>
                </a:lnTo>
                <a:lnTo>
                  <a:pt x="4801202" y="1259788"/>
                </a:lnTo>
                <a:lnTo>
                  <a:pt x="4812695" y="1215007"/>
                </a:lnTo>
                <a:lnTo>
                  <a:pt x="4823781" y="1170065"/>
                </a:lnTo>
                <a:lnTo>
                  <a:pt x="4834458" y="1124963"/>
                </a:lnTo>
                <a:lnTo>
                  <a:pt x="4844723" y="1079703"/>
                </a:lnTo>
                <a:lnTo>
                  <a:pt x="4854575" y="1034288"/>
                </a:lnTo>
                <a:lnTo>
                  <a:pt x="4864012" y="988719"/>
                </a:lnTo>
                <a:lnTo>
                  <a:pt x="4873031" y="942998"/>
                </a:lnTo>
                <a:lnTo>
                  <a:pt x="4881630" y="897129"/>
                </a:lnTo>
                <a:lnTo>
                  <a:pt x="4889808" y="851112"/>
                </a:lnTo>
                <a:lnTo>
                  <a:pt x="4897561" y="804950"/>
                </a:lnTo>
                <a:lnTo>
                  <a:pt x="4904889" y="758645"/>
                </a:lnTo>
                <a:lnTo>
                  <a:pt x="4911789" y="712199"/>
                </a:lnTo>
                <a:lnTo>
                  <a:pt x="4918259" y="665614"/>
                </a:lnTo>
                <a:lnTo>
                  <a:pt x="4924296" y="618892"/>
                </a:lnTo>
                <a:lnTo>
                  <a:pt x="4929899" y="572035"/>
                </a:lnTo>
                <a:lnTo>
                  <a:pt x="4935066" y="525046"/>
                </a:lnTo>
                <a:lnTo>
                  <a:pt x="4939795" y="477926"/>
                </a:lnTo>
                <a:lnTo>
                  <a:pt x="4944083" y="430677"/>
                </a:lnTo>
                <a:lnTo>
                  <a:pt x="4947929" y="383302"/>
                </a:lnTo>
                <a:lnTo>
                  <a:pt x="4951330" y="335803"/>
                </a:lnTo>
                <a:lnTo>
                  <a:pt x="4954284" y="288181"/>
                </a:lnTo>
                <a:lnTo>
                  <a:pt x="4956789" y="240439"/>
                </a:lnTo>
                <a:lnTo>
                  <a:pt x="4958844" y="192579"/>
                </a:lnTo>
                <a:lnTo>
                  <a:pt x="4960445" y="144603"/>
                </a:lnTo>
                <a:lnTo>
                  <a:pt x="4961592" y="96513"/>
                </a:lnTo>
                <a:lnTo>
                  <a:pt x="4962281" y="48311"/>
                </a:lnTo>
                <a:lnTo>
                  <a:pt x="4962512" y="0"/>
                </a:lnTo>
                <a:lnTo>
                  <a:pt x="2752724" y="0"/>
                </a:lnTo>
                <a:lnTo>
                  <a:pt x="2752307" y="48420"/>
                </a:lnTo>
                <a:lnTo>
                  <a:pt x="2751060" y="96638"/>
                </a:lnTo>
                <a:lnTo>
                  <a:pt x="2748989" y="144647"/>
                </a:lnTo>
                <a:lnTo>
                  <a:pt x="2746102" y="192440"/>
                </a:lnTo>
                <a:lnTo>
                  <a:pt x="2742405" y="240010"/>
                </a:lnTo>
                <a:lnTo>
                  <a:pt x="2737906" y="287351"/>
                </a:lnTo>
                <a:lnTo>
                  <a:pt x="2732611" y="334456"/>
                </a:lnTo>
                <a:lnTo>
                  <a:pt x="2726526" y="381317"/>
                </a:lnTo>
                <a:lnTo>
                  <a:pt x="2719660" y="427928"/>
                </a:lnTo>
                <a:lnTo>
                  <a:pt x="2712018" y="474282"/>
                </a:lnTo>
                <a:lnTo>
                  <a:pt x="2703607" y="520373"/>
                </a:lnTo>
                <a:lnTo>
                  <a:pt x="2694434" y="566193"/>
                </a:lnTo>
                <a:lnTo>
                  <a:pt x="2684507" y="611736"/>
                </a:lnTo>
                <a:lnTo>
                  <a:pt x="2673831" y="656994"/>
                </a:lnTo>
                <a:lnTo>
                  <a:pt x="2662414" y="701962"/>
                </a:lnTo>
                <a:lnTo>
                  <a:pt x="2650262" y="746632"/>
                </a:lnTo>
                <a:lnTo>
                  <a:pt x="2637383" y="790997"/>
                </a:lnTo>
                <a:lnTo>
                  <a:pt x="2623783" y="835051"/>
                </a:lnTo>
                <a:lnTo>
                  <a:pt x="2609468" y="878786"/>
                </a:lnTo>
                <a:lnTo>
                  <a:pt x="2594447" y="922197"/>
                </a:lnTo>
                <a:lnTo>
                  <a:pt x="2578725" y="965275"/>
                </a:lnTo>
                <a:lnTo>
                  <a:pt x="2562309" y="1008015"/>
                </a:lnTo>
                <a:lnTo>
                  <a:pt x="2545207" y="1050409"/>
                </a:lnTo>
                <a:lnTo>
                  <a:pt x="2527425" y="1092451"/>
                </a:lnTo>
                <a:lnTo>
                  <a:pt x="2508970" y="1134134"/>
                </a:lnTo>
                <a:lnTo>
                  <a:pt x="2489848" y="1175450"/>
                </a:lnTo>
                <a:lnTo>
                  <a:pt x="2470067" y="1216394"/>
                </a:lnTo>
                <a:lnTo>
                  <a:pt x="2449633" y="1256958"/>
                </a:lnTo>
                <a:lnTo>
                  <a:pt x="2428554" y="1297135"/>
                </a:lnTo>
                <a:lnTo>
                  <a:pt x="2406835" y="1336919"/>
                </a:lnTo>
                <a:lnTo>
                  <a:pt x="2384485" y="1376303"/>
                </a:lnTo>
                <a:lnTo>
                  <a:pt x="2361509" y="1415280"/>
                </a:lnTo>
                <a:lnTo>
                  <a:pt x="2337914" y="1453843"/>
                </a:lnTo>
                <a:lnTo>
                  <a:pt x="2313708" y="1491986"/>
                </a:lnTo>
                <a:lnTo>
                  <a:pt x="2288897" y="1529701"/>
                </a:lnTo>
                <a:lnTo>
                  <a:pt x="2263488" y="1566982"/>
                </a:lnTo>
                <a:lnTo>
                  <a:pt x="2237487" y="1603821"/>
                </a:lnTo>
                <a:lnTo>
                  <a:pt x="2210903" y="1640213"/>
                </a:lnTo>
                <a:lnTo>
                  <a:pt x="2183740" y="1676150"/>
                </a:lnTo>
                <a:lnTo>
                  <a:pt x="2156007" y="1711626"/>
                </a:lnTo>
                <a:lnTo>
                  <a:pt x="2127710" y="1746633"/>
                </a:lnTo>
                <a:lnTo>
                  <a:pt x="2098856" y="1781165"/>
                </a:lnTo>
                <a:lnTo>
                  <a:pt x="2069452" y="1815215"/>
                </a:lnTo>
                <a:lnTo>
                  <a:pt x="2039504" y="1848775"/>
                </a:lnTo>
                <a:lnTo>
                  <a:pt x="2009019" y="1881841"/>
                </a:lnTo>
                <a:lnTo>
                  <a:pt x="1978005" y="1914403"/>
                </a:lnTo>
                <a:lnTo>
                  <a:pt x="1946467" y="1946457"/>
                </a:lnTo>
                <a:lnTo>
                  <a:pt x="1914414" y="1977994"/>
                </a:lnTo>
                <a:lnTo>
                  <a:pt x="1881851" y="2009008"/>
                </a:lnTo>
                <a:lnTo>
                  <a:pt x="1848786" y="2039493"/>
                </a:lnTo>
                <a:lnTo>
                  <a:pt x="1815225" y="2069441"/>
                </a:lnTo>
                <a:lnTo>
                  <a:pt x="1781175" y="2098845"/>
                </a:lnTo>
                <a:lnTo>
                  <a:pt x="1746643" y="2127699"/>
                </a:lnTo>
                <a:lnTo>
                  <a:pt x="1711636" y="2155996"/>
                </a:lnTo>
                <a:lnTo>
                  <a:pt x="1676160" y="2183729"/>
                </a:lnTo>
                <a:lnTo>
                  <a:pt x="1640223" y="2210891"/>
                </a:lnTo>
                <a:lnTo>
                  <a:pt x="1603831" y="2237476"/>
                </a:lnTo>
                <a:lnTo>
                  <a:pt x="1566991" y="2263476"/>
                </a:lnTo>
                <a:lnTo>
                  <a:pt x="1529710" y="2288885"/>
                </a:lnTo>
                <a:lnTo>
                  <a:pt x="1491995" y="2313696"/>
                </a:lnTo>
                <a:lnTo>
                  <a:pt x="1453852" y="2337903"/>
                </a:lnTo>
                <a:lnTo>
                  <a:pt x="1415289" y="2361497"/>
                </a:lnTo>
                <a:lnTo>
                  <a:pt x="1376312" y="2384473"/>
                </a:lnTo>
                <a:lnTo>
                  <a:pt x="1336928" y="2406824"/>
                </a:lnTo>
                <a:lnTo>
                  <a:pt x="1297143" y="2428542"/>
                </a:lnTo>
                <a:lnTo>
                  <a:pt x="1256966" y="2449621"/>
                </a:lnTo>
                <a:lnTo>
                  <a:pt x="1216401" y="2470055"/>
                </a:lnTo>
                <a:lnTo>
                  <a:pt x="1175458" y="2489836"/>
                </a:lnTo>
                <a:lnTo>
                  <a:pt x="1134141" y="2508958"/>
                </a:lnTo>
                <a:lnTo>
                  <a:pt x="1092458" y="2527413"/>
                </a:lnTo>
                <a:lnTo>
                  <a:pt x="1050416" y="2545195"/>
                </a:lnTo>
                <a:lnTo>
                  <a:pt x="1008022" y="2562297"/>
                </a:lnTo>
                <a:lnTo>
                  <a:pt x="965282" y="2578713"/>
                </a:lnTo>
                <a:lnTo>
                  <a:pt x="922203" y="2594435"/>
                </a:lnTo>
                <a:lnTo>
                  <a:pt x="878792" y="2609456"/>
                </a:lnTo>
                <a:lnTo>
                  <a:pt x="835057" y="2623770"/>
                </a:lnTo>
                <a:lnTo>
                  <a:pt x="791003" y="2637371"/>
                </a:lnTo>
                <a:lnTo>
                  <a:pt x="746637" y="2650250"/>
                </a:lnTo>
                <a:lnTo>
                  <a:pt x="701967" y="2662402"/>
                </a:lnTo>
                <a:lnTo>
                  <a:pt x="656999" y="2673819"/>
                </a:lnTo>
                <a:lnTo>
                  <a:pt x="611740" y="2684494"/>
                </a:lnTo>
                <a:lnTo>
                  <a:pt x="566197" y="2694422"/>
                </a:lnTo>
                <a:lnTo>
                  <a:pt x="520377" y="2703595"/>
                </a:lnTo>
                <a:lnTo>
                  <a:pt x="474286" y="2712005"/>
                </a:lnTo>
                <a:lnTo>
                  <a:pt x="427931" y="2719647"/>
                </a:lnTo>
                <a:lnTo>
                  <a:pt x="381320" y="2726514"/>
                </a:lnTo>
                <a:lnTo>
                  <a:pt x="334458" y="2732599"/>
                </a:lnTo>
                <a:lnTo>
                  <a:pt x="287353" y="2737894"/>
                </a:lnTo>
                <a:lnTo>
                  <a:pt x="240012" y="2742393"/>
                </a:lnTo>
                <a:lnTo>
                  <a:pt x="192442" y="2746090"/>
                </a:lnTo>
                <a:lnTo>
                  <a:pt x="144648" y="2748977"/>
                </a:lnTo>
                <a:lnTo>
                  <a:pt x="96639" y="2751047"/>
                </a:lnTo>
                <a:lnTo>
                  <a:pt x="48420" y="2752295"/>
                </a:lnTo>
                <a:lnTo>
                  <a:pt x="0" y="2752712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699" y="1028997"/>
            <a:ext cx="7635240" cy="8241030"/>
          </a:xfrm>
          <a:custGeom>
            <a:avLst/>
            <a:gdLst/>
            <a:ahLst/>
            <a:cxnLst/>
            <a:rect l="l" t="t" r="r" b="b"/>
            <a:pathLst>
              <a:path w="7635240" h="8241030">
                <a:moveTo>
                  <a:pt x="7138153" y="8240766"/>
                </a:moveTo>
                <a:lnTo>
                  <a:pt x="496479" y="8240766"/>
                </a:lnTo>
                <a:lnTo>
                  <a:pt x="448763" y="8238489"/>
                </a:lnTo>
                <a:lnTo>
                  <a:pt x="402309" y="8231796"/>
                </a:lnTo>
                <a:lnTo>
                  <a:pt x="357327" y="8220900"/>
                </a:lnTo>
                <a:lnTo>
                  <a:pt x="314028" y="8206009"/>
                </a:lnTo>
                <a:lnTo>
                  <a:pt x="272623" y="8187334"/>
                </a:lnTo>
                <a:lnTo>
                  <a:pt x="233321" y="8165085"/>
                </a:lnTo>
                <a:lnTo>
                  <a:pt x="196333" y="8139473"/>
                </a:lnTo>
                <a:lnTo>
                  <a:pt x="161870" y="8110707"/>
                </a:lnTo>
                <a:lnTo>
                  <a:pt x="130141" y="8078998"/>
                </a:lnTo>
                <a:lnTo>
                  <a:pt x="101357" y="8044557"/>
                </a:lnTo>
                <a:lnTo>
                  <a:pt x="75728" y="8007592"/>
                </a:lnTo>
                <a:lnTo>
                  <a:pt x="53465" y="7968315"/>
                </a:lnTo>
                <a:lnTo>
                  <a:pt x="34779" y="7926936"/>
                </a:lnTo>
                <a:lnTo>
                  <a:pt x="19878" y="7883665"/>
                </a:lnTo>
                <a:lnTo>
                  <a:pt x="8975" y="7838711"/>
                </a:lnTo>
                <a:lnTo>
                  <a:pt x="2278" y="7792287"/>
                </a:lnTo>
                <a:lnTo>
                  <a:pt x="0" y="7744601"/>
                </a:lnTo>
                <a:lnTo>
                  <a:pt x="0" y="496165"/>
                </a:lnTo>
                <a:lnTo>
                  <a:pt x="2278" y="448479"/>
                </a:lnTo>
                <a:lnTo>
                  <a:pt x="8975" y="402054"/>
                </a:lnTo>
                <a:lnTo>
                  <a:pt x="19878" y="357101"/>
                </a:lnTo>
                <a:lnTo>
                  <a:pt x="34779" y="313830"/>
                </a:lnTo>
                <a:lnTo>
                  <a:pt x="53465" y="272451"/>
                </a:lnTo>
                <a:lnTo>
                  <a:pt x="75728" y="233174"/>
                </a:lnTo>
                <a:lnTo>
                  <a:pt x="101357" y="196209"/>
                </a:lnTo>
                <a:lnTo>
                  <a:pt x="130141" y="161767"/>
                </a:lnTo>
                <a:lnTo>
                  <a:pt x="161870" y="130058"/>
                </a:lnTo>
                <a:lnTo>
                  <a:pt x="196333" y="101293"/>
                </a:lnTo>
                <a:lnTo>
                  <a:pt x="233321" y="75680"/>
                </a:lnTo>
                <a:lnTo>
                  <a:pt x="272623" y="53432"/>
                </a:lnTo>
                <a:lnTo>
                  <a:pt x="314028" y="34757"/>
                </a:lnTo>
                <a:lnTo>
                  <a:pt x="357327" y="19866"/>
                </a:lnTo>
                <a:lnTo>
                  <a:pt x="402309" y="8969"/>
                </a:lnTo>
                <a:lnTo>
                  <a:pt x="448763" y="2277"/>
                </a:lnTo>
                <a:lnTo>
                  <a:pt x="496479" y="0"/>
                </a:lnTo>
                <a:lnTo>
                  <a:pt x="7138153" y="0"/>
                </a:lnTo>
                <a:lnTo>
                  <a:pt x="7185870" y="2277"/>
                </a:lnTo>
                <a:lnTo>
                  <a:pt x="7232324" y="8969"/>
                </a:lnTo>
                <a:lnTo>
                  <a:pt x="7277305" y="19866"/>
                </a:lnTo>
                <a:lnTo>
                  <a:pt x="7320604" y="34757"/>
                </a:lnTo>
                <a:lnTo>
                  <a:pt x="7362009" y="53432"/>
                </a:lnTo>
                <a:lnTo>
                  <a:pt x="7401311" y="75680"/>
                </a:lnTo>
                <a:lnTo>
                  <a:pt x="7438299" y="101293"/>
                </a:lnTo>
                <a:lnTo>
                  <a:pt x="7472763" y="130058"/>
                </a:lnTo>
                <a:lnTo>
                  <a:pt x="7504491" y="161767"/>
                </a:lnTo>
                <a:lnTo>
                  <a:pt x="7533275" y="196209"/>
                </a:lnTo>
                <a:lnTo>
                  <a:pt x="7558904" y="233174"/>
                </a:lnTo>
                <a:lnTo>
                  <a:pt x="7581167" y="272451"/>
                </a:lnTo>
                <a:lnTo>
                  <a:pt x="7599854" y="313830"/>
                </a:lnTo>
                <a:lnTo>
                  <a:pt x="7614754" y="357101"/>
                </a:lnTo>
                <a:lnTo>
                  <a:pt x="7625657" y="402054"/>
                </a:lnTo>
                <a:lnTo>
                  <a:pt x="7632354" y="448479"/>
                </a:lnTo>
                <a:lnTo>
                  <a:pt x="7634633" y="496165"/>
                </a:lnTo>
                <a:lnTo>
                  <a:pt x="7634633" y="7744601"/>
                </a:lnTo>
                <a:lnTo>
                  <a:pt x="7632354" y="7792287"/>
                </a:lnTo>
                <a:lnTo>
                  <a:pt x="7625657" y="7838711"/>
                </a:lnTo>
                <a:lnTo>
                  <a:pt x="7614754" y="7883665"/>
                </a:lnTo>
                <a:lnTo>
                  <a:pt x="7599854" y="7926936"/>
                </a:lnTo>
                <a:lnTo>
                  <a:pt x="7581167" y="7968315"/>
                </a:lnTo>
                <a:lnTo>
                  <a:pt x="7558904" y="8007592"/>
                </a:lnTo>
                <a:lnTo>
                  <a:pt x="7533275" y="8044557"/>
                </a:lnTo>
                <a:lnTo>
                  <a:pt x="7504491" y="8078998"/>
                </a:lnTo>
                <a:lnTo>
                  <a:pt x="7472763" y="8110707"/>
                </a:lnTo>
                <a:lnTo>
                  <a:pt x="7438299" y="8139473"/>
                </a:lnTo>
                <a:lnTo>
                  <a:pt x="7401311" y="8165085"/>
                </a:lnTo>
                <a:lnTo>
                  <a:pt x="7362009" y="8187334"/>
                </a:lnTo>
                <a:lnTo>
                  <a:pt x="7320604" y="8206009"/>
                </a:lnTo>
                <a:lnTo>
                  <a:pt x="7277305" y="8220900"/>
                </a:lnTo>
                <a:lnTo>
                  <a:pt x="7232324" y="8231796"/>
                </a:lnTo>
                <a:lnTo>
                  <a:pt x="7185870" y="8238489"/>
                </a:lnTo>
                <a:lnTo>
                  <a:pt x="7138153" y="8240766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325151" y="5324147"/>
            <a:ext cx="4962525" cy="4962525"/>
          </a:xfrm>
          <a:custGeom>
            <a:avLst/>
            <a:gdLst/>
            <a:ahLst/>
            <a:cxnLst/>
            <a:rect l="l" t="t" r="r" b="b"/>
            <a:pathLst>
              <a:path w="4962525" h="4962525">
                <a:moveTo>
                  <a:pt x="4962512" y="2209812"/>
                </a:moveTo>
                <a:lnTo>
                  <a:pt x="4962512" y="0"/>
                </a:lnTo>
                <a:lnTo>
                  <a:pt x="4914200" y="230"/>
                </a:lnTo>
                <a:lnTo>
                  <a:pt x="4865998" y="919"/>
                </a:lnTo>
                <a:lnTo>
                  <a:pt x="4817908" y="2066"/>
                </a:lnTo>
                <a:lnTo>
                  <a:pt x="4769932" y="3667"/>
                </a:lnTo>
                <a:lnTo>
                  <a:pt x="4722072" y="5722"/>
                </a:lnTo>
                <a:lnTo>
                  <a:pt x="4674330" y="8227"/>
                </a:lnTo>
                <a:lnTo>
                  <a:pt x="4626708" y="11182"/>
                </a:lnTo>
                <a:lnTo>
                  <a:pt x="4579209" y="14583"/>
                </a:lnTo>
                <a:lnTo>
                  <a:pt x="4531834" y="18428"/>
                </a:lnTo>
                <a:lnTo>
                  <a:pt x="4484585" y="22716"/>
                </a:lnTo>
                <a:lnTo>
                  <a:pt x="4437465" y="27445"/>
                </a:lnTo>
                <a:lnTo>
                  <a:pt x="4390476" y="32612"/>
                </a:lnTo>
                <a:lnTo>
                  <a:pt x="4343619" y="38215"/>
                </a:lnTo>
                <a:lnTo>
                  <a:pt x="4296898" y="44253"/>
                </a:lnTo>
                <a:lnTo>
                  <a:pt x="4250313" y="50723"/>
                </a:lnTo>
                <a:lnTo>
                  <a:pt x="4203867" y="57622"/>
                </a:lnTo>
                <a:lnTo>
                  <a:pt x="4157561" y="64950"/>
                </a:lnTo>
                <a:lnTo>
                  <a:pt x="4111400" y="72704"/>
                </a:lnTo>
                <a:lnTo>
                  <a:pt x="4065383" y="80881"/>
                </a:lnTo>
                <a:lnTo>
                  <a:pt x="4019513" y="89481"/>
                </a:lnTo>
                <a:lnTo>
                  <a:pt x="3973793" y="98500"/>
                </a:lnTo>
                <a:lnTo>
                  <a:pt x="3928224" y="107936"/>
                </a:lnTo>
                <a:lnTo>
                  <a:pt x="3882809" y="117788"/>
                </a:lnTo>
                <a:lnTo>
                  <a:pt x="3837549" y="128054"/>
                </a:lnTo>
                <a:lnTo>
                  <a:pt x="3792447" y="138731"/>
                </a:lnTo>
                <a:lnTo>
                  <a:pt x="3747505" y="149817"/>
                </a:lnTo>
                <a:lnTo>
                  <a:pt x="3702724" y="161310"/>
                </a:lnTo>
                <a:lnTo>
                  <a:pt x="3658108" y="173209"/>
                </a:lnTo>
                <a:lnTo>
                  <a:pt x="3613657" y="185510"/>
                </a:lnTo>
                <a:lnTo>
                  <a:pt x="3569374" y="198213"/>
                </a:lnTo>
                <a:lnTo>
                  <a:pt x="3525262" y="211314"/>
                </a:lnTo>
                <a:lnTo>
                  <a:pt x="3481322" y="224813"/>
                </a:lnTo>
                <a:lnTo>
                  <a:pt x="3437556" y="238705"/>
                </a:lnTo>
                <a:lnTo>
                  <a:pt x="3393966" y="252991"/>
                </a:lnTo>
                <a:lnTo>
                  <a:pt x="3350555" y="267667"/>
                </a:lnTo>
                <a:lnTo>
                  <a:pt x="3307324" y="282732"/>
                </a:lnTo>
                <a:lnTo>
                  <a:pt x="3264276" y="298183"/>
                </a:lnTo>
                <a:lnTo>
                  <a:pt x="3221413" y="314018"/>
                </a:lnTo>
                <a:lnTo>
                  <a:pt x="3178737" y="330236"/>
                </a:lnTo>
                <a:lnTo>
                  <a:pt x="3136249" y="346833"/>
                </a:lnTo>
                <a:lnTo>
                  <a:pt x="3093952" y="363809"/>
                </a:lnTo>
                <a:lnTo>
                  <a:pt x="3051848" y="381161"/>
                </a:lnTo>
                <a:lnTo>
                  <a:pt x="3009940" y="398887"/>
                </a:lnTo>
                <a:lnTo>
                  <a:pt x="2968228" y="416985"/>
                </a:lnTo>
                <a:lnTo>
                  <a:pt x="2926716" y="435452"/>
                </a:lnTo>
                <a:lnTo>
                  <a:pt x="2885405" y="454287"/>
                </a:lnTo>
                <a:lnTo>
                  <a:pt x="2844297" y="473488"/>
                </a:lnTo>
                <a:lnTo>
                  <a:pt x="2803395" y="493052"/>
                </a:lnTo>
                <a:lnTo>
                  <a:pt x="2762701" y="512978"/>
                </a:lnTo>
                <a:lnTo>
                  <a:pt x="2722216" y="533263"/>
                </a:lnTo>
                <a:lnTo>
                  <a:pt x="2681943" y="553905"/>
                </a:lnTo>
                <a:lnTo>
                  <a:pt x="2641883" y="574902"/>
                </a:lnTo>
                <a:lnTo>
                  <a:pt x="2602040" y="596253"/>
                </a:lnTo>
                <a:lnTo>
                  <a:pt x="2562414" y="617955"/>
                </a:lnTo>
                <a:lnTo>
                  <a:pt x="2523009" y="640006"/>
                </a:lnTo>
                <a:lnTo>
                  <a:pt x="2483825" y="662403"/>
                </a:lnTo>
                <a:lnTo>
                  <a:pt x="2444866" y="685146"/>
                </a:lnTo>
                <a:lnTo>
                  <a:pt x="2406133" y="708231"/>
                </a:lnTo>
                <a:lnTo>
                  <a:pt x="2367629" y="731657"/>
                </a:lnTo>
                <a:lnTo>
                  <a:pt x="2329355" y="755421"/>
                </a:lnTo>
                <a:lnTo>
                  <a:pt x="2291313" y="779522"/>
                </a:lnTo>
                <a:lnTo>
                  <a:pt x="2253506" y="803957"/>
                </a:lnTo>
                <a:lnTo>
                  <a:pt x="2215936" y="828725"/>
                </a:lnTo>
                <a:lnTo>
                  <a:pt x="2178605" y="853823"/>
                </a:lnTo>
                <a:lnTo>
                  <a:pt x="2141514" y="879249"/>
                </a:lnTo>
                <a:lnTo>
                  <a:pt x="2104666" y="905001"/>
                </a:lnTo>
                <a:lnTo>
                  <a:pt x="2068063" y="931077"/>
                </a:lnTo>
                <a:lnTo>
                  <a:pt x="2031708" y="957475"/>
                </a:lnTo>
                <a:lnTo>
                  <a:pt x="1995601" y="984193"/>
                </a:lnTo>
                <a:lnTo>
                  <a:pt x="1959746" y="1011229"/>
                </a:lnTo>
                <a:lnTo>
                  <a:pt x="1924144" y="1038580"/>
                </a:lnTo>
                <a:lnTo>
                  <a:pt x="1888797" y="1066245"/>
                </a:lnTo>
                <a:lnTo>
                  <a:pt x="1853708" y="1094222"/>
                </a:lnTo>
                <a:lnTo>
                  <a:pt x="1818878" y="1122508"/>
                </a:lnTo>
                <a:lnTo>
                  <a:pt x="1784310" y="1151101"/>
                </a:lnTo>
                <a:lnTo>
                  <a:pt x="1750006" y="1180000"/>
                </a:lnTo>
                <a:lnTo>
                  <a:pt x="1715968" y="1209202"/>
                </a:lnTo>
                <a:lnTo>
                  <a:pt x="1682197" y="1238705"/>
                </a:lnTo>
                <a:lnTo>
                  <a:pt x="1648696" y="1268507"/>
                </a:lnTo>
                <a:lnTo>
                  <a:pt x="1615468" y="1298607"/>
                </a:lnTo>
                <a:lnTo>
                  <a:pt x="1582513" y="1329001"/>
                </a:lnTo>
                <a:lnTo>
                  <a:pt x="1549835" y="1359687"/>
                </a:lnTo>
                <a:lnTo>
                  <a:pt x="1517435" y="1390665"/>
                </a:lnTo>
                <a:lnTo>
                  <a:pt x="1485315" y="1421931"/>
                </a:lnTo>
                <a:lnTo>
                  <a:pt x="1453478" y="1453484"/>
                </a:lnTo>
                <a:lnTo>
                  <a:pt x="1421925" y="1485322"/>
                </a:lnTo>
                <a:lnTo>
                  <a:pt x="1390659" y="1517441"/>
                </a:lnTo>
                <a:lnTo>
                  <a:pt x="1359682" y="1549842"/>
                </a:lnTo>
                <a:lnTo>
                  <a:pt x="1328995" y="1582520"/>
                </a:lnTo>
                <a:lnTo>
                  <a:pt x="1298601" y="1615475"/>
                </a:lnTo>
                <a:lnTo>
                  <a:pt x="1268502" y="1648703"/>
                </a:lnTo>
                <a:lnTo>
                  <a:pt x="1238700" y="1682204"/>
                </a:lnTo>
                <a:lnTo>
                  <a:pt x="1209197" y="1715975"/>
                </a:lnTo>
                <a:lnTo>
                  <a:pt x="1179995" y="1750013"/>
                </a:lnTo>
                <a:lnTo>
                  <a:pt x="1151096" y="1784318"/>
                </a:lnTo>
                <a:lnTo>
                  <a:pt x="1122503" y="1818886"/>
                </a:lnTo>
                <a:lnTo>
                  <a:pt x="1094217" y="1853716"/>
                </a:lnTo>
                <a:lnTo>
                  <a:pt x="1066240" y="1888805"/>
                </a:lnTo>
                <a:lnTo>
                  <a:pt x="1038575" y="1924152"/>
                </a:lnTo>
                <a:lnTo>
                  <a:pt x="1011224" y="1959754"/>
                </a:lnTo>
                <a:lnTo>
                  <a:pt x="984188" y="1995609"/>
                </a:lnTo>
                <a:lnTo>
                  <a:pt x="957471" y="2031716"/>
                </a:lnTo>
                <a:lnTo>
                  <a:pt x="931073" y="2068072"/>
                </a:lnTo>
                <a:lnTo>
                  <a:pt x="904997" y="2104674"/>
                </a:lnTo>
                <a:lnTo>
                  <a:pt x="879244" y="2141522"/>
                </a:lnTo>
                <a:lnTo>
                  <a:pt x="853819" y="2178613"/>
                </a:lnTo>
                <a:lnTo>
                  <a:pt x="828721" y="2215945"/>
                </a:lnTo>
                <a:lnTo>
                  <a:pt x="803953" y="2253515"/>
                </a:lnTo>
                <a:lnTo>
                  <a:pt x="779518" y="2291322"/>
                </a:lnTo>
                <a:lnTo>
                  <a:pt x="755417" y="2329364"/>
                </a:lnTo>
                <a:lnTo>
                  <a:pt x="731653" y="2367638"/>
                </a:lnTo>
                <a:lnTo>
                  <a:pt x="708227" y="2406143"/>
                </a:lnTo>
                <a:lnTo>
                  <a:pt x="685142" y="2444876"/>
                </a:lnTo>
                <a:lnTo>
                  <a:pt x="662400" y="2483835"/>
                </a:lnTo>
                <a:lnTo>
                  <a:pt x="640002" y="2523018"/>
                </a:lnTo>
                <a:lnTo>
                  <a:pt x="617952" y="2562424"/>
                </a:lnTo>
                <a:lnTo>
                  <a:pt x="596250" y="2602049"/>
                </a:lnTo>
                <a:lnTo>
                  <a:pt x="574900" y="2641893"/>
                </a:lnTo>
                <a:lnTo>
                  <a:pt x="553902" y="2681952"/>
                </a:lnTo>
                <a:lnTo>
                  <a:pt x="533260" y="2722226"/>
                </a:lnTo>
                <a:lnTo>
                  <a:pt x="512975" y="2762711"/>
                </a:lnTo>
                <a:lnTo>
                  <a:pt x="493049" y="2803405"/>
                </a:lnTo>
                <a:lnTo>
                  <a:pt x="473485" y="2844307"/>
                </a:lnTo>
                <a:lnTo>
                  <a:pt x="454285" y="2885415"/>
                </a:lnTo>
                <a:lnTo>
                  <a:pt x="435450" y="2926726"/>
                </a:lnTo>
                <a:lnTo>
                  <a:pt x="416982" y="2968238"/>
                </a:lnTo>
                <a:lnTo>
                  <a:pt x="398885" y="3009950"/>
                </a:lnTo>
                <a:lnTo>
                  <a:pt x="381159" y="3051859"/>
                </a:lnTo>
                <a:lnTo>
                  <a:pt x="363807" y="3093963"/>
                </a:lnTo>
                <a:lnTo>
                  <a:pt x="346832" y="3136260"/>
                </a:lnTo>
                <a:lnTo>
                  <a:pt x="330234" y="3178747"/>
                </a:lnTo>
                <a:lnTo>
                  <a:pt x="314016" y="3221424"/>
                </a:lnTo>
                <a:lnTo>
                  <a:pt x="298181" y="3264287"/>
                </a:lnTo>
                <a:lnTo>
                  <a:pt x="282730" y="3307335"/>
                </a:lnTo>
                <a:lnTo>
                  <a:pt x="267666" y="3350566"/>
                </a:lnTo>
                <a:lnTo>
                  <a:pt x="252990" y="3393977"/>
                </a:lnTo>
                <a:lnTo>
                  <a:pt x="238704" y="3437567"/>
                </a:lnTo>
                <a:lnTo>
                  <a:pt x="224811" y="3481333"/>
                </a:lnTo>
                <a:lnTo>
                  <a:pt x="211313" y="3525273"/>
                </a:lnTo>
                <a:lnTo>
                  <a:pt x="198212" y="3569386"/>
                </a:lnTo>
                <a:lnTo>
                  <a:pt x="185509" y="3613669"/>
                </a:lnTo>
                <a:lnTo>
                  <a:pt x="173208" y="3658119"/>
                </a:lnTo>
                <a:lnTo>
                  <a:pt x="161310" y="3702736"/>
                </a:lnTo>
                <a:lnTo>
                  <a:pt x="149816" y="3747517"/>
                </a:lnTo>
                <a:lnTo>
                  <a:pt x="138730" y="3792459"/>
                </a:lnTo>
                <a:lnTo>
                  <a:pt x="128053" y="3837561"/>
                </a:lnTo>
                <a:lnTo>
                  <a:pt x="117788" y="3882821"/>
                </a:lnTo>
                <a:lnTo>
                  <a:pt x="107936" y="3928236"/>
                </a:lnTo>
                <a:lnTo>
                  <a:pt x="98499" y="3973805"/>
                </a:lnTo>
                <a:lnTo>
                  <a:pt x="89480" y="4019525"/>
                </a:lnTo>
                <a:lnTo>
                  <a:pt x="80881" y="4065395"/>
                </a:lnTo>
                <a:lnTo>
                  <a:pt x="72704" y="4111412"/>
                </a:lnTo>
                <a:lnTo>
                  <a:pt x="64950" y="4157574"/>
                </a:lnTo>
                <a:lnTo>
                  <a:pt x="57622" y="4203879"/>
                </a:lnTo>
                <a:lnTo>
                  <a:pt x="50722" y="4250325"/>
                </a:lnTo>
                <a:lnTo>
                  <a:pt x="44253" y="4296910"/>
                </a:lnTo>
                <a:lnTo>
                  <a:pt x="38215" y="4343632"/>
                </a:lnTo>
                <a:lnTo>
                  <a:pt x="32612" y="4390488"/>
                </a:lnTo>
                <a:lnTo>
                  <a:pt x="27445" y="4437478"/>
                </a:lnTo>
                <a:lnTo>
                  <a:pt x="22716" y="4484598"/>
                </a:lnTo>
                <a:lnTo>
                  <a:pt x="18428" y="4531846"/>
                </a:lnTo>
                <a:lnTo>
                  <a:pt x="14583" y="4579221"/>
                </a:lnTo>
                <a:lnTo>
                  <a:pt x="11182" y="4626721"/>
                </a:lnTo>
                <a:lnTo>
                  <a:pt x="8227" y="4674342"/>
                </a:lnTo>
                <a:lnTo>
                  <a:pt x="5722" y="4722084"/>
                </a:lnTo>
                <a:lnTo>
                  <a:pt x="3667" y="4769944"/>
                </a:lnTo>
                <a:lnTo>
                  <a:pt x="2066" y="4817920"/>
                </a:lnTo>
                <a:lnTo>
                  <a:pt x="919" y="4866010"/>
                </a:lnTo>
                <a:lnTo>
                  <a:pt x="230" y="4914212"/>
                </a:lnTo>
                <a:lnTo>
                  <a:pt x="0" y="4962524"/>
                </a:lnTo>
                <a:lnTo>
                  <a:pt x="2209787" y="4962524"/>
                </a:lnTo>
                <a:lnTo>
                  <a:pt x="2210204" y="4914104"/>
                </a:lnTo>
                <a:lnTo>
                  <a:pt x="2211452" y="4865886"/>
                </a:lnTo>
                <a:lnTo>
                  <a:pt x="2213522" y="4817877"/>
                </a:lnTo>
                <a:lnTo>
                  <a:pt x="2216409" y="4770084"/>
                </a:lnTo>
                <a:lnTo>
                  <a:pt x="2220106" y="4722513"/>
                </a:lnTo>
                <a:lnTo>
                  <a:pt x="2224605" y="4675172"/>
                </a:lnTo>
                <a:lnTo>
                  <a:pt x="2229900" y="4628068"/>
                </a:lnTo>
                <a:lnTo>
                  <a:pt x="2235985" y="4581207"/>
                </a:lnTo>
                <a:lnTo>
                  <a:pt x="2242851" y="4534596"/>
                </a:lnTo>
                <a:lnTo>
                  <a:pt x="2250494" y="4488241"/>
                </a:lnTo>
                <a:lnTo>
                  <a:pt x="2258904" y="4442151"/>
                </a:lnTo>
                <a:lnTo>
                  <a:pt x="2268077" y="4396331"/>
                </a:lnTo>
                <a:lnTo>
                  <a:pt x="2278005" y="4350788"/>
                </a:lnTo>
                <a:lnTo>
                  <a:pt x="2288680" y="4305529"/>
                </a:lnTo>
                <a:lnTo>
                  <a:pt x="2300097" y="4260562"/>
                </a:lnTo>
                <a:lnTo>
                  <a:pt x="2312249" y="4215892"/>
                </a:lnTo>
                <a:lnTo>
                  <a:pt x="2325128" y="4171527"/>
                </a:lnTo>
                <a:lnTo>
                  <a:pt x="2338729" y="4127473"/>
                </a:lnTo>
                <a:lnTo>
                  <a:pt x="2353043" y="4083737"/>
                </a:lnTo>
                <a:lnTo>
                  <a:pt x="2368064" y="4040327"/>
                </a:lnTo>
                <a:lnTo>
                  <a:pt x="2383786" y="3997248"/>
                </a:lnTo>
                <a:lnTo>
                  <a:pt x="2400202" y="3954509"/>
                </a:lnTo>
                <a:lnTo>
                  <a:pt x="2417304" y="3912115"/>
                </a:lnTo>
                <a:lnTo>
                  <a:pt x="2435086" y="3870073"/>
                </a:lnTo>
                <a:lnTo>
                  <a:pt x="2453542" y="3828390"/>
                </a:lnTo>
                <a:lnTo>
                  <a:pt x="2472663" y="3787074"/>
                </a:lnTo>
                <a:lnTo>
                  <a:pt x="2492444" y="3746130"/>
                </a:lnTo>
                <a:lnTo>
                  <a:pt x="2512878" y="3705566"/>
                </a:lnTo>
                <a:lnTo>
                  <a:pt x="2533957" y="3665389"/>
                </a:lnTo>
                <a:lnTo>
                  <a:pt x="2555676" y="3625605"/>
                </a:lnTo>
                <a:lnTo>
                  <a:pt x="2578026" y="3586221"/>
                </a:lnTo>
                <a:lnTo>
                  <a:pt x="2601002" y="3547244"/>
                </a:lnTo>
                <a:lnTo>
                  <a:pt x="2624597" y="3508680"/>
                </a:lnTo>
                <a:lnTo>
                  <a:pt x="2648803" y="3470538"/>
                </a:lnTo>
                <a:lnTo>
                  <a:pt x="2673614" y="3432823"/>
                </a:lnTo>
                <a:lnTo>
                  <a:pt x="2699023" y="3395542"/>
                </a:lnTo>
                <a:lnTo>
                  <a:pt x="2725024" y="3358702"/>
                </a:lnTo>
                <a:lnTo>
                  <a:pt x="2751609" y="3322310"/>
                </a:lnTo>
                <a:lnTo>
                  <a:pt x="2778771" y="3286373"/>
                </a:lnTo>
                <a:lnTo>
                  <a:pt x="2806504" y="3250898"/>
                </a:lnTo>
                <a:lnTo>
                  <a:pt x="2834801" y="3215891"/>
                </a:lnTo>
                <a:lnTo>
                  <a:pt x="2863655" y="3181359"/>
                </a:lnTo>
                <a:lnTo>
                  <a:pt x="2893060" y="3147309"/>
                </a:lnTo>
                <a:lnTo>
                  <a:pt x="2923008" y="3113748"/>
                </a:lnTo>
                <a:lnTo>
                  <a:pt x="2953492" y="3080683"/>
                </a:lnTo>
                <a:lnTo>
                  <a:pt x="2984506" y="3048120"/>
                </a:lnTo>
                <a:lnTo>
                  <a:pt x="3016044" y="3016067"/>
                </a:lnTo>
                <a:lnTo>
                  <a:pt x="3048097" y="2984530"/>
                </a:lnTo>
                <a:lnTo>
                  <a:pt x="3080660" y="2953515"/>
                </a:lnTo>
                <a:lnTo>
                  <a:pt x="3113725" y="2923031"/>
                </a:lnTo>
                <a:lnTo>
                  <a:pt x="3147286" y="2893083"/>
                </a:lnTo>
                <a:lnTo>
                  <a:pt x="3181336" y="2863679"/>
                </a:lnTo>
                <a:lnTo>
                  <a:pt x="3215868" y="2834825"/>
                </a:lnTo>
                <a:lnTo>
                  <a:pt x="3250876" y="2806528"/>
                </a:lnTo>
                <a:lnTo>
                  <a:pt x="3286351" y="2778795"/>
                </a:lnTo>
                <a:lnTo>
                  <a:pt x="3322288" y="2751632"/>
                </a:lnTo>
                <a:lnTo>
                  <a:pt x="3358680" y="2725048"/>
                </a:lnTo>
                <a:lnTo>
                  <a:pt x="3395520" y="2699047"/>
                </a:lnTo>
                <a:lnTo>
                  <a:pt x="3432801" y="2673638"/>
                </a:lnTo>
                <a:lnTo>
                  <a:pt x="3470516" y="2648827"/>
                </a:lnTo>
                <a:lnTo>
                  <a:pt x="3508659" y="2624621"/>
                </a:lnTo>
                <a:lnTo>
                  <a:pt x="3547222" y="2601027"/>
                </a:lnTo>
                <a:lnTo>
                  <a:pt x="3586200" y="2578051"/>
                </a:lnTo>
                <a:lnTo>
                  <a:pt x="3625584" y="2555700"/>
                </a:lnTo>
                <a:lnTo>
                  <a:pt x="3665368" y="2533982"/>
                </a:lnTo>
                <a:lnTo>
                  <a:pt x="3705546" y="2512902"/>
                </a:lnTo>
                <a:lnTo>
                  <a:pt x="3746110" y="2492469"/>
                </a:lnTo>
                <a:lnTo>
                  <a:pt x="3787054" y="2472688"/>
                </a:lnTo>
                <a:lnTo>
                  <a:pt x="3828370" y="2453566"/>
                </a:lnTo>
                <a:lnTo>
                  <a:pt x="3870053" y="2435111"/>
                </a:lnTo>
                <a:lnTo>
                  <a:pt x="3912095" y="2417329"/>
                </a:lnTo>
                <a:lnTo>
                  <a:pt x="3954490" y="2400226"/>
                </a:lnTo>
                <a:lnTo>
                  <a:pt x="3997229" y="2383811"/>
                </a:lnTo>
                <a:lnTo>
                  <a:pt x="4040308" y="2368089"/>
                </a:lnTo>
                <a:lnTo>
                  <a:pt x="4083719" y="2353068"/>
                </a:lnTo>
                <a:lnTo>
                  <a:pt x="4127455" y="2338753"/>
                </a:lnTo>
                <a:lnTo>
                  <a:pt x="4171509" y="2325153"/>
                </a:lnTo>
                <a:lnTo>
                  <a:pt x="4215874" y="2312274"/>
                </a:lnTo>
                <a:lnTo>
                  <a:pt x="4260544" y="2300122"/>
                </a:lnTo>
                <a:lnTo>
                  <a:pt x="4305512" y="2288705"/>
                </a:lnTo>
                <a:lnTo>
                  <a:pt x="4350771" y="2278029"/>
                </a:lnTo>
                <a:lnTo>
                  <a:pt x="4396314" y="2268102"/>
                </a:lnTo>
                <a:lnTo>
                  <a:pt x="4442134" y="2258929"/>
                </a:lnTo>
                <a:lnTo>
                  <a:pt x="4488225" y="2250518"/>
                </a:lnTo>
                <a:lnTo>
                  <a:pt x="4534580" y="2242876"/>
                </a:lnTo>
                <a:lnTo>
                  <a:pt x="4581192" y="2236010"/>
                </a:lnTo>
                <a:lnTo>
                  <a:pt x="4628053" y="2229925"/>
                </a:lnTo>
                <a:lnTo>
                  <a:pt x="4675158" y="2224630"/>
                </a:lnTo>
                <a:lnTo>
                  <a:pt x="4722499" y="2220131"/>
                </a:lnTo>
                <a:lnTo>
                  <a:pt x="4770070" y="2216434"/>
                </a:lnTo>
                <a:lnTo>
                  <a:pt x="4817863" y="2213547"/>
                </a:lnTo>
                <a:lnTo>
                  <a:pt x="4865872" y="2211476"/>
                </a:lnTo>
                <a:lnTo>
                  <a:pt x="4914091" y="2210229"/>
                </a:lnTo>
                <a:lnTo>
                  <a:pt x="4962512" y="2209812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39834" y="1028997"/>
            <a:ext cx="7635240" cy="8241030"/>
          </a:xfrm>
          <a:custGeom>
            <a:avLst/>
            <a:gdLst/>
            <a:ahLst/>
            <a:cxnLst/>
            <a:rect l="l" t="t" r="r" b="b"/>
            <a:pathLst>
              <a:path w="7635240" h="8241030">
                <a:moveTo>
                  <a:pt x="7138153" y="8240766"/>
                </a:moveTo>
                <a:lnTo>
                  <a:pt x="496479" y="8240766"/>
                </a:lnTo>
                <a:lnTo>
                  <a:pt x="448763" y="8238489"/>
                </a:lnTo>
                <a:lnTo>
                  <a:pt x="402309" y="8231796"/>
                </a:lnTo>
                <a:lnTo>
                  <a:pt x="357327" y="8220900"/>
                </a:lnTo>
                <a:lnTo>
                  <a:pt x="314028" y="8206009"/>
                </a:lnTo>
                <a:lnTo>
                  <a:pt x="272623" y="8187334"/>
                </a:lnTo>
                <a:lnTo>
                  <a:pt x="233321" y="8165085"/>
                </a:lnTo>
                <a:lnTo>
                  <a:pt x="196333" y="8139473"/>
                </a:lnTo>
                <a:lnTo>
                  <a:pt x="161870" y="8110707"/>
                </a:lnTo>
                <a:lnTo>
                  <a:pt x="130141" y="8078998"/>
                </a:lnTo>
                <a:lnTo>
                  <a:pt x="101357" y="8044557"/>
                </a:lnTo>
                <a:lnTo>
                  <a:pt x="75728" y="8007592"/>
                </a:lnTo>
                <a:lnTo>
                  <a:pt x="53465" y="7968315"/>
                </a:lnTo>
                <a:lnTo>
                  <a:pt x="34779" y="7926936"/>
                </a:lnTo>
                <a:lnTo>
                  <a:pt x="19878" y="7883665"/>
                </a:lnTo>
                <a:lnTo>
                  <a:pt x="8975" y="7838711"/>
                </a:lnTo>
                <a:lnTo>
                  <a:pt x="2278" y="7792287"/>
                </a:lnTo>
                <a:lnTo>
                  <a:pt x="0" y="7744601"/>
                </a:lnTo>
                <a:lnTo>
                  <a:pt x="0" y="496165"/>
                </a:lnTo>
                <a:lnTo>
                  <a:pt x="2278" y="448479"/>
                </a:lnTo>
                <a:lnTo>
                  <a:pt x="8975" y="402054"/>
                </a:lnTo>
                <a:lnTo>
                  <a:pt x="19878" y="357101"/>
                </a:lnTo>
                <a:lnTo>
                  <a:pt x="34779" y="313830"/>
                </a:lnTo>
                <a:lnTo>
                  <a:pt x="53465" y="272451"/>
                </a:lnTo>
                <a:lnTo>
                  <a:pt x="75728" y="233174"/>
                </a:lnTo>
                <a:lnTo>
                  <a:pt x="101357" y="196209"/>
                </a:lnTo>
                <a:lnTo>
                  <a:pt x="130141" y="161767"/>
                </a:lnTo>
                <a:lnTo>
                  <a:pt x="161870" y="130058"/>
                </a:lnTo>
                <a:lnTo>
                  <a:pt x="196333" y="101293"/>
                </a:lnTo>
                <a:lnTo>
                  <a:pt x="233321" y="75680"/>
                </a:lnTo>
                <a:lnTo>
                  <a:pt x="272623" y="53432"/>
                </a:lnTo>
                <a:lnTo>
                  <a:pt x="314028" y="34757"/>
                </a:lnTo>
                <a:lnTo>
                  <a:pt x="357327" y="19866"/>
                </a:lnTo>
                <a:lnTo>
                  <a:pt x="402309" y="8969"/>
                </a:lnTo>
                <a:lnTo>
                  <a:pt x="448763" y="2277"/>
                </a:lnTo>
                <a:lnTo>
                  <a:pt x="496479" y="0"/>
                </a:lnTo>
                <a:lnTo>
                  <a:pt x="7138153" y="0"/>
                </a:lnTo>
                <a:lnTo>
                  <a:pt x="7185870" y="2277"/>
                </a:lnTo>
                <a:lnTo>
                  <a:pt x="7232324" y="8969"/>
                </a:lnTo>
                <a:lnTo>
                  <a:pt x="7277305" y="19866"/>
                </a:lnTo>
                <a:lnTo>
                  <a:pt x="7320604" y="34757"/>
                </a:lnTo>
                <a:lnTo>
                  <a:pt x="7362009" y="53432"/>
                </a:lnTo>
                <a:lnTo>
                  <a:pt x="7401311" y="75680"/>
                </a:lnTo>
                <a:lnTo>
                  <a:pt x="7438299" y="101293"/>
                </a:lnTo>
                <a:lnTo>
                  <a:pt x="7472763" y="130058"/>
                </a:lnTo>
                <a:lnTo>
                  <a:pt x="7504491" y="161767"/>
                </a:lnTo>
                <a:lnTo>
                  <a:pt x="7533275" y="196209"/>
                </a:lnTo>
                <a:lnTo>
                  <a:pt x="7558904" y="233174"/>
                </a:lnTo>
                <a:lnTo>
                  <a:pt x="7581167" y="272451"/>
                </a:lnTo>
                <a:lnTo>
                  <a:pt x="7599854" y="313830"/>
                </a:lnTo>
                <a:lnTo>
                  <a:pt x="7614754" y="357101"/>
                </a:lnTo>
                <a:lnTo>
                  <a:pt x="7625657" y="402054"/>
                </a:lnTo>
                <a:lnTo>
                  <a:pt x="7632354" y="448479"/>
                </a:lnTo>
                <a:lnTo>
                  <a:pt x="7634633" y="496165"/>
                </a:lnTo>
                <a:lnTo>
                  <a:pt x="7634633" y="7744601"/>
                </a:lnTo>
                <a:lnTo>
                  <a:pt x="7632354" y="7792287"/>
                </a:lnTo>
                <a:lnTo>
                  <a:pt x="7625657" y="7838711"/>
                </a:lnTo>
                <a:lnTo>
                  <a:pt x="7614754" y="7883665"/>
                </a:lnTo>
                <a:lnTo>
                  <a:pt x="7599854" y="7926936"/>
                </a:lnTo>
                <a:lnTo>
                  <a:pt x="7581167" y="7968315"/>
                </a:lnTo>
                <a:lnTo>
                  <a:pt x="7558904" y="8007592"/>
                </a:lnTo>
                <a:lnTo>
                  <a:pt x="7533275" y="8044557"/>
                </a:lnTo>
                <a:lnTo>
                  <a:pt x="7504491" y="8078998"/>
                </a:lnTo>
                <a:lnTo>
                  <a:pt x="7472763" y="8110707"/>
                </a:lnTo>
                <a:lnTo>
                  <a:pt x="7438299" y="8139473"/>
                </a:lnTo>
                <a:lnTo>
                  <a:pt x="7401311" y="8165085"/>
                </a:lnTo>
                <a:lnTo>
                  <a:pt x="7362009" y="8187334"/>
                </a:lnTo>
                <a:lnTo>
                  <a:pt x="7320604" y="8206009"/>
                </a:lnTo>
                <a:lnTo>
                  <a:pt x="7277305" y="8220900"/>
                </a:lnTo>
                <a:lnTo>
                  <a:pt x="7232324" y="8231796"/>
                </a:lnTo>
                <a:lnTo>
                  <a:pt x="7185870" y="8238489"/>
                </a:lnTo>
                <a:lnTo>
                  <a:pt x="7138153" y="8240766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78494" y="6554012"/>
            <a:ext cx="1237615" cy="1238250"/>
          </a:xfrm>
          <a:custGeom>
            <a:avLst/>
            <a:gdLst/>
            <a:ahLst/>
            <a:cxnLst/>
            <a:rect l="l" t="t" r="r" b="b"/>
            <a:pathLst>
              <a:path w="1237614" h="1238250">
                <a:moveTo>
                  <a:pt x="459105" y="1217129"/>
                </a:moveTo>
                <a:lnTo>
                  <a:pt x="287235" y="560857"/>
                </a:lnTo>
                <a:lnTo>
                  <a:pt x="31902" y="816190"/>
                </a:lnTo>
                <a:lnTo>
                  <a:pt x="48336" y="859663"/>
                </a:lnTo>
                <a:lnTo>
                  <a:pt x="68135" y="902030"/>
                </a:lnTo>
                <a:lnTo>
                  <a:pt x="91313" y="943114"/>
                </a:lnTo>
                <a:lnTo>
                  <a:pt x="117856" y="982700"/>
                </a:lnTo>
                <a:lnTo>
                  <a:pt x="147751" y="1020610"/>
                </a:lnTo>
                <a:lnTo>
                  <a:pt x="180987" y="1056652"/>
                </a:lnTo>
                <a:lnTo>
                  <a:pt x="222300" y="1094447"/>
                </a:lnTo>
                <a:lnTo>
                  <a:pt x="266026" y="1127810"/>
                </a:lnTo>
                <a:lnTo>
                  <a:pt x="311873" y="1156766"/>
                </a:lnTo>
                <a:lnTo>
                  <a:pt x="359537" y="1181303"/>
                </a:lnTo>
                <a:lnTo>
                  <a:pt x="408711" y="1201432"/>
                </a:lnTo>
                <a:lnTo>
                  <a:pt x="459105" y="1217129"/>
                </a:lnTo>
                <a:close/>
              </a:path>
              <a:path w="1237614" h="1238250">
                <a:moveTo>
                  <a:pt x="503923" y="302069"/>
                </a:moveTo>
                <a:lnTo>
                  <a:pt x="155727" y="207962"/>
                </a:lnTo>
                <a:lnTo>
                  <a:pt x="124396" y="246189"/>
                </a:lnTo>
                <a:lnTo>
                  <a:pt x="96570" y="286207"/>
                </a:lnTo>
                <a:lnTo>
                  <a:pt x="72250" y="327812"/>
                </a:lnTo>
                <a:lnTo>
                  <a:pt x="51435" y="370776"/>
                </a:lnTo>
                <a:lnTo>
                  <a:pt x="34137" y="414909"/>
                </a:lnTo>
                <a:lnTo>
                  <a:pt x="20345" y="459968"/>
                </a:lnTo>
                <a:lnTo>
                  <a:pt x="10058" y="505764"/>
                </a:lnTo>
                <a:lnTo>
                  <a:pt x="3276" y="552081"/>
                </a:lnTo>
                <a:lnTo>
                  <a:pt x="0" y="598703"/>
                </a:lnTo>
                <a:lnTo>
                  <a:pt x="241" y="645414"/>
                </a:lnTo>
                <a:lnTo>
                  <a:pt x="3987" y="692010"/>
                </a:lnTo>
                <a:lnTo>
                  <a:pt x="11239" y="738276"/>
                </a:lnTo>
                <a:lnTo>
                  <a:pt x="21996" y="783996"/>
                </a:lnTo>
                <a:lnTo>
                  <a:pt x="503923" y="302069"/>
                </a:lnTo>
                <a:close/>
              </a:path>
              <a:path w="1237614" h="1238250">
                <a:moveTo>
                  <a:pt x="830580" y="359524"/>
                </a:moveTo>
                <a:lnTo>
                  <a:pt x="733247" y="10337"/>
                </a:lnTo>
                <a:lnTo>
                  <a:pt x="684517" y="3238"/>
                </a:lnTo>
                <a:lnTo>
                  <a:pt x="635457" y="0"/>
                </a:lnTo>
                <a:lnTo>
                  <a:pt x="586295" y="635"/>
                </a:lnTo>
                <a:lnTo>
                  <a:pt x="537311" y="5156"/>
                </a:lnTo>
                <a:lnTo>
                  <a:pt x="488721" y="13550"/>
                </a:lnTo>
                <a:lnTo>
                  <a:pt x="440804" y="25819"/>
                </a:lnTo>
                <a:lnTo>
                  <a:pt x="393801" y="41960"/>
                </a:lnTo>
                <a:lnTo>
                  <a:pt x="347967" y="61988"/>
                </a:lnTo>
                <a:lnTo>
                  <a:pt x="303542" y="85902"/>
                </a:lnTo>
                <a:lnTo>
                  <a:pt x="260769" y="113703"/>
                </a:lnTo>
                <a:lnTo>
                  <a:pt x="219925" y="145389"/>
                </a:lnTo>
                <a:lnTo>
                  <a:pt x="181241" y="180962"/>
                </a:lnTo>
                <a:lnTo>
                  <a:pt x="179755" y="182702"/>
                </a:lnTo>
                <a:lnTo>
                  <a:pt x="178765" y="183438"/>
                </a:lnTo>
                <a:lnTo>
                  <a:pt x="830580" y="359524"/>
                </a:lnTo>
                <a:close/>
              </a:path>
              <a:path w="1237614" h="1238250">
                <a:moveTo>
                  <a:pt x="1056182" y="1056906"/>
                </a:moveTo>
                <a:lnTo>
                  <a:pt x="400659" y="876363"/>
                </a:lnTo>
                <a:lnTo>
                  <a:pt x="491794" y="1224813"/>
                </a:lnTo>
                <a:lnTo>
                  <a:pt x="537603" y="1232573"/>
                </a:lnTo>
                <a:lnTo>
                  <a:pt x="583768" y="1236891"/>
                </a:lnTo>
                <a:lnTo>
                  <a:pt x="630110" y="1237767"/>
                </a:lnTo>
                <a:lnTo>
                  <a:pt x="676389" y="1235189"/>
                </a:lnTo>
                <a:lnTo>
                  <a:pt x="722426" y="1229169"/>
                </a:lnTo>
                <a:lnTo>
                  <a:pt x="767981" y="1219695"/>
                </a:lnTo>
                <a:lnTo>
                  <a:pt x="812863" y="1206779"/>
                </a:lnTo>
                <a:lnTo>
                  <a:pt x="856856" y="1190421"/>
                </a:lnTo>
                <a:lnTo>
                  <a:pt x="899756" y="1170609"/>
                </a:lnTo>
                <a:lnTo>
                  <a:pt x="941349" y="1147356"/>
                </a:lnTo>
                <a:lnTo>
                  <a:pt x="981430" y="1120648"/>
                </a:lnTo>
                <a:lnTo>
                  <a:pt x="1019771" y="1090498"/>
                </a:lnTo>
                <a:lnTo>
                  <a:pt x="1056182" y="1056906"/>
                </a:lnTo>
                <a:close/>
              </a:path>
              <a:path w="1237614" h="1238250">
                <a:moveTo>
                  <a:pt x="1205763" y="421436"/>
                </a:moveTo>
                <a:lnTo>
                  <a:pt x="1189342" y="377964"/>
                </a:lnTo>
                <a:lnTo>
                  <a:pt x="1169543" y="335597"/>
                </a:lnTo>
                <a:lnTo>
                  <a:pt x="1146365" y="294513"/>
                </a:lnTo>
                <a:lnTo>
                  <a:pt x="1119822" y="254927"/>
                </a:lnTo>
                <a:lnTo>
                  <a:pt x="1089926" y="217004"/>
                </a:lnTo>
                <a:lnTo>
                  <a:pt x="1056678" y="180962"/>
                </a:lnTo>
                <a:lnTo>
                  <a:pt x="1019962" y="147066"/>
                </a:lnTo>
                <a:lnTo>
                  <a:pt x="981278" y="116674"/>
                </a:lnTo>
                <a:lnTo>
                  <a:pt x="940854" y="89789"/>
                </a:lnTo>
                <a:lnTo>
                  <a:pt x="898880" y="66421"/>
                </a:lnTo>
                <a:lnTo>
                  <a:pt x="855599" y="46545"/>
                </a:lnTo>
                <a:lnTo>
                  <a:pt x="811212" y="30162"/>
                </a:lnTo>
                <a:lnTo>
                  <a:pt x="765937" y="17272"/>
                </a:lnTo>
                <a:lnTo>
                  <a:pt x="949947" y="677011"/>
                </a:lnTo>
                <a:lnTo>
                  <a:pt x="1205763" y="421436"/>
                </a:lnTo>
                <a:close/>
              </a:path>
              <a:path w="1237614" h="1238250">
                <a:moveTo>
                  <a:pt x="1237526" y="639978"/>
                </a:moveTo>
                <a:lnTo>
                  <a:pt x="1237335" y="592988"/>
                </a:lnTo>
                <a:lnTo>
                  <a:pt x="1233589" y="546112"/>
                </a:lnTo>
                <a:lnTo>
                  <a:pt x="1226286" y="499592"/>
                </a:lnTo>
                <a:lnTo>
                  <a:pt x="1215428" y="453631"/>
                </a:lnTo>
                <a:lnTo>
                  <a:pt x="732256" y="936790"/>
                </a:lnTo>
                <a:lnTo>
                  <a:pt x="1079461" y="1032383"/>
                </a:lnTo>
                <a:lnTo>
                  <a:pt x="1111237" y="994130"/>
                </a:lnTo>
                <a:lnTo>
                  <a:pt x="1139456" y="954024"/>
                </a:lnTo>
                <a:lnTo>
                  <a:pt x="1164120" y="912291"/>
                </a:lnTo>
                <a:lnTo>
                  <a:pt x="1185240" y="869149"/>
                </a:lnTo>
                <a:lnTo>
                  <a:pt x="1202804" y="824814"/>
                </a:lnTo>
                <a:lnTo>
                  <a:pt x="1216812" y="779513"/>
                </a:lnTo>
                <a:lnTo>
                  <a:pt x="1227264" y="733463"/>
                </a:lnTo>
                <a:lnTo>
                  <a:pt x="1234173" y="686879"/>
                </a:lnTo>
                <a:lnTo>
                  <a:pt x="1237526" y="639978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054159" y="6428456"/>
            <a:ext cx="1495425" cy="1490345"/>
          </a:xfrm>
          <a:custGeom>
            <a:avLst/>
            <a:gdLst/>
            <a:ahLst/>
            <a:cxnLst/>
            <a:rect l="l" t="t" r="r" b="b"/>
            <a:pathLst>
              <a:path w="1495425" h="1490345">
                <a:moveTo>
                  <a:pt x="747711" y="1489930"/>
                </a:moveTo>
                <a:lnTo>
                  <a:pt x="28797" y="1024966"/>
                </a:lnTo>
                <a:lnTo>
                  <a:pt x="28394" y="1024792"/>
                </a:lnTo>
                <a:lnTo>
                  <a:pt x="28173" y="1024384"/>
                </a:lnTo>
                <a:lnTo>
                  <a:pt x="27790" y="1024152"/>
                </a:lnTo>
                <a:lnTo>
                  <a:pt x="26985" y="1023395"/>
                </a:lnTo>
                <a:lnTo>
                  <a:pt x="25938" y="1022755"/>
                </a:lnTo>
                <a:lnTo>
                  <a:pt x="24971" y="1021998"/>
                </a:lnTo>
                <a:lnTo>
                  <a:pt x="23763" y="1020951"/>
                </a:lnTo>
                <a:lnTo>
                  <a:pt x="21346" y="1018914"/>
                </a:lnTo>
                <a:lnTo>
                  <a:pt x="20339" y="1018331"/>
                </a:lnTo>
                <a:lnTo>
                  <a:pt x="19554" y="1017342"/>
                </a:lnTo>
                <a:lnTo>
                  <a:pt x="18728" y="1016527"/>
                </a:lnTo>
                <a:lnTo>
                  <a:pt x="17520" y="1015480"/>
                </a:lnTo>
                <a:lnTo>
                  <a:pt x="16533" y="1014257"/>
                </a:lnTo>
                <a:lnTo>
                  <a:pt x="15506" y="1013035"/>
                </a:lnTo>
                <a:lnTo>
                  <a:pt x="13996" y="1011289"/>
                </a:lnTo>
                <a:lnTo>
                  <a:pt x="13291" y="1010300"/>
                </a:lnTo>
                <a:lnTo>
                  <a:pt x="12284" y="1009078"/>
                </a:lnTo>
                <a:lnTo>
                  <a:pt x="11337" y="1007855"/>
                </a:lnTo>
                <a:lnTo>
                  <a:pt x="10472" y="1006459"/>
                </a:lnTo>
                <a:lnTo>
                  <a:pt x="9223" y="1004538"/>
                </a:lnTo>
                <a:lnTo>
                  <a:pt x="8659" y="1003548"/>
                </a:lnTo>
                <a:lnTo>
                  <a:pt x="7108" y="1000697"/>
                </a:lnTo>
                <a:lnTo>
                  <a:pt x="6444" y="999242"/>
                </a:lnTo>
                <a:lnTo>
                  <a:pt x="6041" y="998252"/>
                </a:lnTo>
                <a:lnTo>
                  <a:pt x="5457" y="997263"/>
                </a:lnTo>
                <a:lnTo>
                  <a:pt x="5034" y="996273"/>
                </a:lnTo>
                <a:lnTo>
                  <a:pt x="4412" y="994702"/>
                </a:lnTo>
                <a:lnTo>
                  <a:pt x="3423" y="991559"/>
                </a:lnTo>
                <a:lnTo>
                  <a:pt x="3020" y="990453"/>
                </a:lnTo>
                <a:lnTo>
                  <a:pt x="2698" y="989464"/>
                </a:lnTo>
                <a:lnTo>
                  <a:pt x="2416" y="988475"/>
                </a:lnTo>
                <a:lnTo>
                  <a:pt x="1812" y="986670"/>
                </a:lnTo>
                <a:lnTo>
                  <a:pt x="1530" y="984866"/>
                </a:lnTo>
                <a:lnTo>
                  <a:pt x="1208" y="983062"/>
                </a:lnTo>
                <a:lnTo>
                  <a:pt x="1006" y="982073"/>
                </a:lnTo>
                <a:lnTo>
                  <a:pt x="745" y="981258"/>
                </a:lnTo>
                <a:lnTo>
                  <a:pt x="201" y="977533"/>
                </a:lnTo>
                <a:lnTo>
                  <a:pt x="4" y="974798"/>
                </a:lnTo>
                <a:lnTo>
                  <a:pt x="0" y="515031"/>
                </a:lnTo>
                <a:lnTo>
                  <a:pt x="201" y="512261"/>
                </a:lnTo>
                <a:lnTo>
                  <a:pt x="684" y="508553"/>
                </a:lnTo>
                <a:lnTo>
                  <a:pt x="906" y="507651"/>
                </a:lnTo>
                <a:lnTo>
                  <a:pt x="1752" y="503112"/>
                </a:lnTo>
                <a:lnTo>
                  <a:pt x="2215" y="501348"/>
                </a:lnTo>
                <a:lnTo>
                  <a:pt x="2497" y="500405"/>
                </a:lnTo>
                <a:lnTo>
                  <a:pt x="2859" y="499381"/>
                </a:lnTo>
                <a:lnTo>
                  <a:pt x="3705" y="496774"/>
                </a:lnTo>
                <a:lnTo>
                  <a:pt x="4249" y="495208"/>
                </a:lnTo>
                <a:lnTo>
                  <a:pt x="5296" y="492641"/>
                </a:lnTo>
                <a:lnTo>
                  <a:pt x="5819" y="491600"/>
                </a:lnTo>
                <a:lnTo>
                  <a:pt x="6975" y="489151"/>
                </a:lnTo>
                <a:lnTo>
                  <a:pt x="13029" y="479500"/>
                </a:lnTo>
                <a:lnTo>
                  <a:pt x="13734" y="478493"/>
                </a:lnTo>
                <a:lnTo>
                  <a:pt x="14459" y="477591"/>
                </a:lnTo>
                <a:lnTo>
                  <a:pt x="16251" y="475484"/>
                </a:lnTo>
                <a:lnTo>
                  <a:pt x="17299" y="474343"/>
                </a:lnTo>
                <a:lnTo>
                  <a:pt x="18426" y="473220"/>
                </a:lnTo>
                <a:lnTo>
                  <a:pt x="19252" y="472353"/>
                </a:lnTo>
                <a:lnTo>
                  <a:pt x="27931" y="465252"/>
                </a:lnTo>
                <a:lnTo>
                  <a:pt x="28233" y="464950"/>
                </a:lnTo>
                <a:lnTo>
                  <a:pt x="28623" y="464711"/>
                </a:lnTo>
                <a:lnTo>
                  <a:pt x="712079" y="10759"/>
                </a:lnTo>
                <a:lnTo>
                  <a:pt x="729276" y="2689"/>
                </a:lnTo>
                <a:lnTo>
                  <a:pt x="747712" y="0"/>
                </a:lnTo>
                <a:lnTo>
                  <a:pt x="766147" y="2690"/>
                </a:lnTo>
                <a:lnTo>
                  <a:pt x="783345" y="10760"/>
                </a:lnTo>
                <a:lnTo>
                  <a:pt x="1043611" y="183651"/>
                </a:lnTo>
                <a:lnTo>
                  <a:pt x="811968" y="183651"/>
                </a:lnTo>
                <a:lnTo>
                  <a:pt x="683455" y="183651"/>
                </a:lnTo>
                <a:lnTo>
                  <a:pt x="179976" y="518065"/>
                </a:lnTo>
                <a:lnTo>
                  <a:pt x="359629" y="637818"/>
                </a:lnTo>
                <a:lnTo>
                  <a:pt x="128542" y="637818"/>
                </a:lnTo>
                <a:lnTo>
                  <a:pt x="128542" y="852054"/>
                </a:lnTo>
                <a:lnTo>
                  <a:pt x="359776" y="852054"/>
                </a:lnTo>
                <a:lnTo>
                  <a:pt x="179976" y="971831"/>
                </a:lnTo>
                <a:lnTo>
                  <a:pt x="683455" y="1306309"/>
                </a:lnTo>
                <a:lnTo>
                  <a:pt x="1043580" y="1306309"/>
                </a:lnTo>
                <a:lnTo>
                  <a:pt x="783344" y="1479163"/>
                </a:lnTo>
                <a:lnTo>
                  <a:pt x="774975" y="1483857"/>
                </a:lnTo>
                <a:lnTo>
                  <a:pt x="766163" y="1487209"/>
                </a:lnTo>
                <a:lnTo>
                  <a:pt x="757033" y="1489230"/>
                </a:lnTo>
                <a:lnTo>
                  <a:pt x="747711" y="1489930"/>
                </a:lnTo>
                <a:close/>
              </a:path>
              <a:path w="1495425" h="1490345">
                <a:moveTo>
                  <a:pt x="1321620" y="667966"/>
                </a:moveTo>
                <a:lnTo>
                  <a:pt x="1090550" y="667966"/>
                </a:lnTo>
                <a:lnTo>
                  <a:pt x="1315448" y="518065"/>
                </a:lnTo>
                <a:lnTo>
                  <a:pt x="811968" y="183651"/>
                </a:lnTo>
                <a:lnTo>
                  <a:pt x="1043611" y="183651"/>
                </a:lnTo>
                <a:lnTo>
                  <a:pt x="1466743" y="464730"/>
                </a:lnTo>
                <a:lnTo>
                  <a:pt x="1467151" y="464975"/>
                </a:lnTo>
                <a:lnTo>
                  <a:pt x="1467443" y="465277"/>
                </a:lnTo>
                <a:lnTo>
                  <a:pt x="1467794" y="465533"/>
                </a:lnTo>
                <a:lnTo>
                  <a:pt x="1468845" y="466220"/>
                </a:lnTo>
                <a:lnTo>
                  <a:pt x="1470715" y="467722"/>
                </a:lnTo>
                <a:lnTo>
                  <a:pt x="1472000" y="468688"/>
                </a:lnTo>
                <a:lnTo>
                  <a:pt x="1473227" y="469689"/>
                </a:lnTo>
                <a:lnTo>
                  <a:pt x="1475271" y="471574"/>
                </a:lnTo>
                <a:lnTo>
                  <a:pt x="1476089" y="472418"/>
                </a:lnTo>
                <a:lnTo>
                  <a:pt x="1476965" y="473262"/>
                </a:lnTo>
                <a:lnTo>
                  <a:pt x="1478017" y="474386"/>
                </a:lnTo>
                <a:lnTo>
                  <a:pt x="1479126" y="475526"/>
                </a:lnTo>
                <a:lnTo>
                  <a:pt x="1481638" y="478535"/>
                </a:lnTo>
                <a:lnTo>
                  <a:pt x="1484209" y="482051"/>
                </a:lnTo>
                <a:lnTo>
                  <a:pt x="1485026" y="483372"/>
                </a:lnTo>
                <a:lnTo>
                  <a:pt x="1486321" y="485337"/>
                </a:lnTo>
                <a:lnTo>
                  <a:pt x="1487724" y="487747"/>
                </a:lnTo>
                <a:lnTo>
                  <a:pt x="1488421" y="489167"/>
                </a:lnTo>
                <a:lnTo>
                  <a:pt x="1489057" y="490594"/>
                </a:lnTo>
                <a:lnTo>
                  <a:pt x="1489583" y="491619"/>
                </a:lnTo>
                <a:lnTo>
                  <a:pt x="1490050" y="492643"/>
                </a:lnTo>
                <a:lnTo>
                  <a:pt x="1491160" y="495233"/>
                </a:lnTo>
                <a:lnTo>
                  <a:pt x="1491686" y="496793"/>
                </a:lnTo>
                <a:lnTo>
                  <a:pt x="1492153" y="498358"/>
                </a:lnTo>
                <a:lnTo>
                  <a:pt x="1492854" y="500407"/>
                </a:lnTo>
                <a:lnTo>
                  <a:pt x="1493146" y="501472"/>
                </a:lnTo>
                <a:lnTo>
                  <a:pt x="1493672" y="503236"/>
                </a:lnTo>
                <a:lnTo>
                  <a:pt x="1493964" y="505040"/>
                </a:lnTo>
                <a:lnTo>
                  <a:pt x="1494314" y="506848"/>
                </a:lnTo>
                <a:lnTo>
                  <a:pt x="1494372" y="507832"/>
                </a:lnTo>
                <a:lnTo>
                  <a:pt x="1494722" y="508629"/>
                </a:lnTo>
                <a:lnTo>
                  <a:pt x="1495190" y="512383"/>
                </a:lnTo>
                <a:lnTo>
                  <a:pt x="1495413" y="515031"/>
                </a:lnTo>
                <a:lnTo>
                  <a:pt x="1495423" y="637818"/>
                </a:lnTo>
                <a:lnTo>
                  <a:pt x="1366853" y="637818"/>
                </a:lnTo>
                <a:lnTo>
                  <a:pt x="1321620" y="667966"/>
                </a:lnTo>
                <a:close/>
              </a:path>
              <a:path w="1495425" h="1490345">
                <a:moveTo>
                  <a:pt x="635993" y="667966"/>
                </a:moveTo>
                <a:lnTo>
                  <a:pt x="404857" y="667966"/>
                </a:lnTo>
                <a:lnTo>
                  <a:pt x="683429" y="482307"/>
                </a:lnTo>
                <a:lnTo>
                  <a:pt x="683455" y="183651"/>
                </a:lnTo>
                <a:lnTo>
                  <a:pt x="811968" y="183651"/>
                </a:lnTo>
                <a:lnTo>
                  <a:pt x="811968" y="482307"/>
                </a:lnTo>
                <a:lnTo>
                  <a:pt x="978855" y="593528"/>
                </a:lnTo>
                <a:lnTo>
                  <a:pt x="747712" y="593528"/>
                </a:lnTo>
                <a:lnTo>
                  <a:pt x="635993" y="667966"/>
                </a:lnTo>
                <a:close/>
              </a:path>
              <a:path w="1495425" h="1490345">
                <a:moveTo>
                  <a:pt x="978908" y="896403"/>
                </a:moveTo>
                <a:lnTo>
                  <a:pt x="747712" y="896403"/>
                </a:lnTo>
                <a:lnTo>
                  <a:pt x="974946" y="744966"/>
                </a:lnTo>
                <a:lnTo>
                  <a:pt x="747712" y="593528"/>
                </a:lnTo>
                <a:lnTo>
                  <a:pt x="978855" y="593528"/>
                </a:lnTo>
                <a:lnTo>
                  <a:pt x="1090550" y="667966"/>
                </a:lnTo>
                <a:lnTo>
                  <a:pt x="1321620" y="667966"/>
                </a:lnTo>
                <a:lnTo>
                  <a:pt x="1206095" y="744965"/>
                </a:lnTo>
                <a:lnTo>
                  <a:pt x="1321708" y="822023"/>
                </a:lnTo>
                <a:lnTo>
                  <a:pt x="1090550" y="822023"/>
                </a:lnTo>
                <a:lnTo>
                  <a:pt x="978908" y="896403"/>
                </a:lnTo>
                <a:close/>
              </a:path>
              <a:path w="1495425" h="1490345">
                <a:moveTo>
                  <a:pt x="359776" y="852054"/>
                </a:moveTo>
                <a:lnTo>
                  <a:pt x="128542" y="852054"/>
                </a:lnTo>
                <a:lnTo>
                  <a:pt x="289282" y="744966"/>
                </a:lnTo>
                <a:lnTo>
                  <a:pt x="128542" y="637818"/>
                </a:lnTo>
                <a:lnTo>
                  <a:pt x="359629" y="637818"/>
                </a:lnTo>
                <a:lnTo>
                  <a:pt x="404857" y="667966"/>
                </a:lnTo>
                <a:lnTo>
                  <a:pt x="635993" y="667966"/>
                </a:lnTo>
                <a:lnTo>
                  <a:pt x="520431" y="744966"/>
                </a:lnTo>
                <a:lnTo>
                  <a:pt x="636080" y="822023"/>
                </a:lnTo>
                <a:lnTo>
                  <a:pt x="404856" y="822023"/>
                </a:lnTo>
                <a:lnTo>
                  <a:pt x="359776" y="852054"/>
                </a:lnTo>
                <a:close/>
              </a:path>
              <a:path w="1495425" h="1490345">
                <a:moveTo>
                  <a:pt x="1495423" y="852113"/>
                </a:moveTo>
                <a:lnTo>
                  <a:pt x="1366853" y="852113"/>
                </a:lnTo>
                <a:lnTo>
                  <a:pt x="1366853" y="637818"/>
                </a:lnTo>
                <a:lnTo>
                  <a:pt x="1495423" y="637818"/>
                </a:lnTo>
                <a:lnTo>
                  <a:pt x="1495423" y="852113"/>
                </a:lnTo>
                <a:close/>
              </a:path>
              <a:path w="1495425" h="1490345">
                <a:moveTo>
                  <a:pt x="1206095" y="744965"/>
                </a:moveTo>
                <a:close/>
              </a:path>
              <a:path w="1495425" h="1490345">
                <a:moveTo>
                  <a:pt x="1043580" y="1306309"/>
                </a:moveTo>
                <a:lnTo>
                  <a:pt x="683455" y="1306309"/>
                </a:lnTo>
                <a:lnTo>
                  <a:pt x="683368" y="1007624"/>
                </a:lnTo>
                <a:lnTo>
                  <a:pt x="404857" y="822023"/>
                </a:lnTo>
                <a:lnTo>
                  <a:pt x="636080" y="822023"/>
                </a:lnTo>
                <a:lnTo>
                  <a:pt x="747712" y="896403"/>
                </a:lnTo>
                <a:lnTo>
                  <a:pt x="978908" y="896403"/>
                </a:lnTo>
                <a:lnTo>
                  <a:pt x="811968" y="1007624"/>
                </a:lnTo>
                <a:lnTo>
                  <a:pt x="811968" y="1306251"/>
                </a:lnTo>
                <a:lnTo>
                  <a:pt x="1043668" y="1306251"/>
                </a:lnTo>
                <a:close/>
              </a:path>
              <a:path w="1495425" h="1490345">
                <a:moveTo>
                  <a:pt x="1043668" y="1306251"/>
                </a:moveTo>
                <a:lnTo>
                  <a:pt x="811968" y="1306251"/>
                </a:lnTo>
                <a:lnTo>
                  <a:pt x="1315448" y="971831"/>
                </a:lnTo>
                <a:lnTo>
                  <a:pt x="1090550" y="822023"/>
                </a:lnTo>
                <a:lnTo>
                  <a:pt x="1321708" y="822023"/>
                </a:lnTo>
                <a:lnTo>
                  <a:pt x="1366853" y="852113"/>
                </a:lnTo>
                <a:lnTo>
                  <a:pt x="1495423" y="852113"/>
                </a:lnTo>
                <a:lnTo>
                  <a:pt x="1495423" y="974798"/>
                </a:lnTo>
                <a:lnTo>
                  <a:pt x="1495248" y="977533"/>
                </a:lnTo>
                <a:lnTo>
                  <a:pt x="1494839" y="980327"/>
                </a:lnTo>
                <a:lnTo>
                  <a:pt x="1494781" y="981258"/>
                </a:lnTo>
                <a:lnTo>
                  <a:pt x="1494489" y="982189"/>
                </a:lnTo>
                <a:lnTo>
                  <a:pt x="1494372" y="983120"/>
                </a:lnTo>
                <a:lnTo>
                  <a:pt x="1493671" y="986729"/>
                </a:lnTo>
                <a:lnTo>
                  <a:pt x="1492911" y="989522"/>
                </a:lnTo>
                <a:lnTo>
                  <a:pt x="1492210" y="991559"/>
                </a:lnTo>
                <a:lnTo>
                  <a:pt x="1491743" y="993131"/>
                </a:lnTo>
                <a:lnTo>
                  <a:pt x="1491194" y="994760"/>
                </a:lnTo>
                <a:lnTo>
                  <a:pt x="1490575" y="996274"/>
                </a:lnTo>
                <a:lnTo>
                  <a:pt x="1489640" y="998311"/>
                </a:lnTo>
                <a:lnTo>
                  <a:pt x="1489114" y="999358"/>
                </a:lnTo>
                <a:lnTo>
                  <a:pt x="1488472" y="1000813"/>
                </a:lnTo>
                <a:lnTo>
                  <a:pt x="1482397" y="1010416"/>
                </a:lnTo>
                <a:lnTo>
                  <a:pt x="1481696" y="1011406"/>
                </a:lnTo>
                <a:lnTo>
                  <a:pt x="1480936" y="1012279"/>
                </a:lnTo>
                <a:lnTo>
                  <a:pt x="1479184" y="1014432"/>
                </a:lnTo>
                <a:lnTo>
                  <a:pt x="1477022" y="1016702"/>
                </a:lnTo>
                <a:lnTo>
                  <a:pt x="1476146" y="1017517"/>
                </a:lnTo>
                <a:lnTo>
                  <a:pt x="1475328" y="1018390"/>
                </a:lnTo>
                <a:lnTo>
                  <a:pt x="1473284" y="1020194"/>
                </a:lnTo>
                <a:lnTo>
                  <a:pt x="1472057" y="1021242"/>
                </a:lnTo>
                <a:lnTo>
                  <a:pt x="1470772" y="1022231"/>
                </a:lnTo>
                <a:lnTo>
                  <a:pt x="1469837" y="1022988"/>
                </a:lnTo>
                <a:lnTo>
                  <a:pt x="1468903" y="1023686"/>
                </a:lnTo>
                <a:lnTo>
                  <a:pt x="1467851" y="1024384"/>
                </a:lnTo>
                <a:lnTo>
                  <a:pt x="1467209" y="1024966"/>
                </a:lnTo>
                <a:lnTo>
                  <a:pt x="1466800" y="1025199"/>
                </a:lnTo>
                <a:lnTo>
                  <a:pt x="1043668" y="1306251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30886" y="6539762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873760" y="633412"/>
                </a:moveTo>
                <a:lnTo>
                  <a:pt x="868845" y="584555"/>
                </a:lnTo>
                <a:lnTo>
                  <a:pt x="854722" y="539064"/>
                </a:lnTo>
                <a:lnTo>
                  <a:pt x="832370" y="497903"/>
                </a:lnTo>
                <a:lnTo>
                  <a:pt x="802767" y="462026"/>
                </a:lnTo>
                <a:lnTo>
                  <a:pt x="766902" y="432435"/>
                </a:lnTo>
                <a:lnTo>
                  <a:pt x="725728" y="410083"/>
                </a:lnTo>
                <a:lnTo>
                  <a:pt x="680237" y="395960"/>
                </a:lnTo>
                <a:lnTo>
                  <a:pt x="631380" y="391045"/>
                </a:lnTo>
                <a:lnTo>
                  <a:pt x="582536" y="395960"/>
                </a:lnTo>
                <a:lnTo>
                  <a:pt x="537044" y="410083"/>
                </a:lnTo>
                <a:lnTo>
                  <a:pt x="495871" y="432435"/>
                </a:lnTo>
                <a:lnTo>
                  <a:pt x="460006" y="462026"/>
                </a:lnTo>
                <a:lnTo>
                  <a:pt x="430403" y="497903"/>
                </a:lnTo>
                <a:lnTo>
                  <a:pt x="408063" y="539064"/>
                </a:lnTo>
                <a:lnTo>
                  <a:pt x="393941" y="584555"/>
                </a:lnTo>
                <a:lnTo>
                  <a:pt x="389013" y="633412"/>
                </a:lnTo>
                <a:lnTo>
                  <a:pt x="393941" y="682256"/>
                </a:lnTo>
                <a:lnTo>
                  <a:pt x="408063" y="727748"/>
                </a:lnTo>
                <a:lnTo>
                  <a:pt x="430403" y="768921"/>
                </a:lnTo>
                <a:lnTo>
                  <a:pt x="460006" y="804799"/>
                </a:lnTo>
                <a:lnTo>
                  <a:pt x="495871" y="834390"/>
                </a:lnTo>
                <a:lnTo>
                  <a:pt x="537044" y="856742"/>
                </a:lnTo>
                <a:lnTo>
                  <a:pt x="582536" y="870864"/>
                </a:lnTo>
                <a:lnTo>
                  <a:pt x="631380" y="875792"/>
                </a:lnTo>
                <a:lnTo>
                  <a:pt x="680237" y="870864"/>
                </a:lnTo>
                <a:lnTo>
                  <a:pt x="725728" y="856742"/>
                </a:lnTo>
                <a:lnTo>
                  <a:pt x="766902" y="834390"/>
                </a:lnTo>
                <a:lnTo>
                  <a:pt x="802767" y="804799"/>
                </a:lnTo>
                <a:lnTo>
                  <a:pt x="832370" y="768921"/>
                </a:lnTo>
                <a:lnTo>
                  <a:pt x="854722" y="727748"/>
                </a:lnTo>
                <a:lnTo>
                  <a:pt x="868845" y="682256"/>
                </a:lnTo>
                <a:lnTo>
                  <a:pt x="873760" y="633412"/>
                </a:lnTo>
                <a:close/>
              </a:path>
              <a:path w="1266825" h="1266825">
                <a:moveTo>
                  <a:pt x="1080566" y="184797"/>
                </a:moveTo>
                <a:lnTo>
                  <a:pt x="1044917" y="151866"/>
                </a:lnTo>
                <a:lnTo>
                  <a:pt x="1006830" y="121716"/>
                </a:lnTo>
                <a:lnTo>
                  <a:pt x="966444" y="94513"/>
                </a:lnTo>
                <a:lnTo>
                  <a:pt x="923950" y="70408"/>
                </a:lnTo>
                <a:lnTo>
                  <a:pt x="879475" y="49568"/>
                </a:lnTo>
                <a:lnTo>
                  <a:pt x="833221" y="32156"/>
                </a:lnTo>
                <a:lnTo>
                  <a:pt x="785317" y="18326"/>
                </a:lnTo>
                <a:lnTo>
                  <a:pt x="735939" y="8255"/>
                </a:lnTo>
                <a:lnTo>
                  <a:pt x="685253" y="2082"/>
                </a:lnTo>
                <a:lnTo>
                  <a:pt x="633412" y="0"/>
                </a:lnTo>
                <a:lnTo>
                  <a:pt x="586143" y="1727"/>
                </a:lnTo>
                <a:lnTo>
                  <a:pt x="539813" y="6858"/>
                </a:lnTo>
                <a:lnTo>
                  <a:pt x="494550" y="15265"/>
                </a:lnTo>
                <a:lnTo>
                  <a:pt x="450481" y="26809"/>
                </a:lnTo>
                <a:lnTo>
                  <a:pt x="407720" y="41389"/>
                </a:lnTo>
                <a:lnTo>
                  <a:pt x="366382" y="58864"/>
                </a:lnTo>
                <a:lnTo>
                  <a:pt x="326605" y="79121"/>
                </a:lnTo>
                <a:lnTo>
                  <a:pt x="288518" y="102044"/>
                </a:lnTo>
                <a:lnTo>
                  <a:pt x="252222" y="127495"/>
                </a:lnTo>
                <a:lnTo>
                  <a:pt x="217855" y="155359"/>
                </a:lnTo>
                <a:lnTo>
                  <a:pt x="185521" y="185521"/>
                </a:lnTo>
                <a:lnTo>
                  <a:pt x="155371" y="217843"/>
                </a:lnTo>
                <a:lnTo>
                  <a:pt x="127508" y="252209"/>
                </a:lnTo>
                <a:lnTo>
                  <a:pt x="102044" y="288505"/>
                </a:lnTo>
                <a:lnTo>
                  <a:pt x="79133" y="326605"/>
                </a:lnTo>
                <a:lnTo>
                  <a:pt x="58877" y="366382"/>
                </a:lnTo>
                <a:lnTo>
                  <a:pt x="41389" y="407708"/>
                </a:lnTo>
                <a:lnTo>
                  <a:pt x="26822" y="450469"/>
                </a:lnTo>
                <a:lnTo>
                  <a:pt x="15265" y="494538"/>
                </a:lnTo>
                <a:lnTo>
                  <a:pt x="6870" y="539800"/>
                </a:lnTo>
                <a:lnTo>
                  <a:pt x="1739" y="586130"/>
                </a:lnTo>
                <a:lnTo>
                  <a:pt x="0" y="634250"/>
                </a:lnTo>
                <a:lnTo>
                  <a:pt x="38" y="635876"/>
                </a:lnTo>
                <a:lnTo>
                  <a:pt x="240360" y="635190"/>
                </a:lnTo>
                <a:lnTo>
                  <a:pt x="240334" y="633412"/>
                </a:lnTo>
                <a:lnTo>
                  <a:pt x="243395" y="584098"/>
                </a:lnTo>
                <a:lnTo>
                  <a:pt x="252336" y="536625"/>
                </a:lnTo>
                <a:lnTo>
                  <a:pt x="266788" y="491337"/>
                </a:lnTo>
                <a:lnTo>
                  <a:pt x="286385" y="448614"/>
                </a:lnTo>
                <a:lnTo>
                  <a:pt x="310756" y="408825"/>
                </a:lnTo>
                <a:lnTo>
                  <a:pt x="339534" y="372351"/>
                </a:lnTo>
                <a:lnTo>
                  <a:pt x="372351" y="339534"/>
                </a:lnTo>
                <a:lnTo>
                  <a:pt x="408838" y="310756"/>
                </a:lnTo>
                <a:lnTo>
                  <a:pt x="448627" y="286385"/>
                </a:lnTo>
                <a:lnTo>
                  <a:pt x="491350" y="266788"/>
                </a:lnTo>
                <a:lnTo>
                  <a:pt x="536625" y="252336"/>
                </a:lnTo>
                <a:lnTo>
                  <a:pt x="584111" y="243382"/>
                </a:lnTo>
                <a:lnTo>
                  <a:pt x="633412" y="240322"/>
                </a:lnTo>
                <a:lnTo>
                  <a:pt x="686663" y="243903"/>
                </a:lnTo>
                <a:lnTo>
                  <a:pt x="737743" y="254317"/>
                </a:lnTo>
                <a:lnTo>
                  <a:pt x="786168" y="271119"/>
                </a:lnTo>
                <a:lnTo>
                  <a:pt x="831494" y="293814"/>
                </a:lnTo>
                <a:lnTo>
                  <a:pt x="873252" y="321957"/>
                </a:lnTo>
                <a:lnTo>
                  <a:pt x="910983" y="355092"/>
                </a:lnTo>
                <a:lnTo>
                  <a:pt x="1080566" y="184797"/>
                </a:lnTo>
                <a:close/>
              </a:path>
              <a:path w="1266825" h="1266825">
                <a:moveTo>
                  <a:pt x="1266825" y="633945"/>
                </a:moveTo>
                <a:lnTo>
                  <a:pt x="1026477" y="634695"/>
                </a:lnTo>
                <a:lnTo>
                  <a:pt x="1023277" y="683856"/>
                </a:lnTo>
                <a:lnTo>
                  <a:pt x="1014222" y="731202"/>
                </a:lnTo>
                <a:lnTo>
                  <a:pt x="999680" y="776351"/>
                </a:lnTo>
                <a:lnTo>
                  <a:pt x="980033" y="818934"/>
                </a:lnTo>
                <a:lnTo>
                  <a:pt x="955636" y="858596"/>
                </a:lnTo>
                <a:lnTo>
                  <a:pt x="926846" y="894956"/>
                </a:lnTo>
                <a:lnTo>
                  <a:pt x="894054" y="927671"/>
                </a:lnTo>
                <a:lnTo>
                  <a:pt x="857605" y="956348"/>
                </a:lnTo>
                <a:lnTo>
                  <a:pt x="817867" y="980630"/>
                </a:lnTo>
                <a:lnTo>
                  <a:pt x="775220" y="1000163"/>
                </a:lnTo>
                <a:lnTo>
                  <a:pt x="730008" y="1014552"/>
                </a:lnTo>
                <a:lnTo>
                  <a:pt x="682625" y="1023467"/>
                </a:lnTo>
                <a:lnTo>
                  <a:pt x="633412" y="1026515"/>
                </a:lnTo>
                <a:lnTo>
                  <a:pt x="580415" y="1022972"/>
                </a:lnTo>
                <a:lnTo>
                  <a:pt x="529577" y="1012647"/>
                </a:lnTo>
                <a:lnTo>
                  <a:pt x="481342" y="996010"/>
                </a:lnTo>
                <a:lnTo>
                  <a:pt x="436168" y="973505"/>
                </a:lnTo>
                <a:lnTo>
                  <a:pt x="394525" y="945591"/>
                </a:lnTo>
                <a:lnTo>
                  <a:pt x="356870" y="912749"/>
                </a:lnTo>
                <a:lnTo>
                  <a:pt x="187299" y="1083030"/>
                </a:lnTo>
                <a:lnTo>
                  <a:pt x="222910" y="1115783"/>
                </a:lnTo>
                <a:lnTo>
                  <a:pt x="260946" y="1145768"/>
                </a:lnTo>
                <a:lnTo>
                  <a:pt x="301256" y="1172832"/>
                </a:lnTo>
                <a:lnTo>
                  <a:pt x="343662" y="1196809"/>
                </a:lnTo>
                <a:lnTo>
                  <a:pt x="388023" y="1217536"/>
                </a:lnTo>
                <a:lnTo>
                  <a:pt x="434174" y="1234846"/>
                </a:lnTo>
                <a:lnTo>
                  <a:pt x="481952" y="1248600"/>
                </a:lnTo>
                <a:lnTo>
                  <a:pt x="531190" y="1258608"/>
                </a:lnTo>
                <a:lnTo>
                  <a:pt x="581723" y="1264742"/>
                </a:lnTo>
                <a:lnTo>
                  <a:pt x="633412" y="1266825"/>
                </a:lnTo>
                <a:lnTo>
                  <a:pt x="680669" y="1265085"/>
                </a:lnTo>
                <a:lnTo>
                  <a:pt x="726973" y="1259954"/>
                </a:lnTo>
                <a:lnTo>
                  <a:pt x="772210" y="1251572"/>
                </a:lnTo>
                <a:lnTo>
                  <a:pt x="816267" y="1240028"/>
                </a:lnTo>
                <a:lnTo>
                  <a:pt x="859015" y="1225461"/>
                </a:lnTo>
                <a:lnTo>
                  <a:pt x="900328" y="1208011"/>
                </a:lnTo>
                <a:lnTo>
                  <a:pt x="940092" y="1187767"/>
                </a:lnTo>
                <a:lnTo>
                  <a:pt x="978166" y="1164869"/>
                </a:lnTo>
                <a:lnTo>
                  <a:pt x="1014450" y="1139444"/>
                </a:lnTo>
                <a:lnTo>
                  <a:pt x="1048816" y="1111605"/>
                </a:lnTo>
                <a:lnTo>
                  <a:pt x="1081138" y="1081468"/>
                </a:lnTo>
                <a:lnTo>
                  <a:pt x="1111288" y="1049172"/>
                </a:lnTo>
                <a:lnTo>
                  <a:pt x="1139151" y="1014831"/>
                </a:lnTo>
                <a:lnTo>
                  <a:pt x="1164602" y="978573"/>
                </a:lnTo>
                <a:lnTo>
                  <a:pt x="1187538" y="940511"/>
                </a:lnTo>
                <a:lnTo>
                  <a:pt x="1207808" y="900772"/>
                </a:lnTo>
                <a:lnTo>
                  <a:pt x="1225296" y="859472"/>
                </a:lnTo>
                <a:lnTo>
                  <a:pt x="1239888" y="816749"/>
                </a:lnTo>
                <a:lnTo>
                  <a:pt x="1251458" y="772706"/>
                </a:lnTo>
                <a:lnTo>
                  <a:pt x="1259890" y="727481"/>
                </a:lnTo>
                <a:lnTo>
                  <a:pt x="1265047" y="681189"/>
                </a:lnTo>
                <a:lnTo>
                  <a:pt x="1266825" y="633945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740517" y="2477274"/>
            <a:ext cx="1297940" cy="1129665"/>
          </a:xfrm>
          <a:custGeom>
            <a:avLst/>
            <a:gdLst/>
            <a:ahLst/>
            <a:cxnLst/>
            <a:rect l="l" t="t" r="r" b="b"/>
            <a:pathLst>
              <a:path w="1297940" h="1129664">
                <a:moveTo>
                  <a:pt x="576859" y="1099375"/>
                </a:moveTo>
                <a:lnTo>
                  <a:pt x="573493" y="1028319"/>
                </a:lnTo>
                <a:lnTo>
                  <a:pt x="564718" y="963688"/>
                </a:lnTo>
                <a:lnTo>
                  <a:pt x="551065" y="905167"/>
                </a:lnTo>
                <a:lnTo>
                  <a:pt x="533044" y="852462"/>
                </a:lnTo>
                <a:lnTo>
                  <a:pt x="511136" y="805281"/>
                </a:lnTo>
                <a:lnTo>
                  <a:pt x="485863" y="763295"/>
                </a:lnTo>
                <a:lnTo>
                  <a:pt x="457746" y="726224"/>
                </a:lnTo>
                <a:lnTo>
                  <a:pt x="427266" y="693750"/>
                </a:lnTo>
                <a:lnTo>
                  <a:pt x="394944" y="665568"/>
                </a:lnTo>
                <a:lnTo>
                  <a:pt x="361302" y="641388"/>
                </a:lnTo>
                <a:lnTo>
                  <a:pt x="326821" y="620903"/>
                </a:lnTo>
                <a:lnTo>
                  <a:pt x="292036" y="603808"/>
                </a:lnTo>
                <a:lnTo>
                  <a:pt x="235750" y="582625"/>
                </a:lnTo>
                <a:lnTo>
                  <a:pt x="223532" y="578573"/>
                </a:lnTo>
                <a:lnTo>
                  <a:pt x="159842" y="563257"/>
                </a:lnTo>
                <a:lnTo>
                  <a:pt x="105041" y="555447"/>
                </a:lnTo>
                <a:lnTo>
                  <a:pt x="63195" y="552691"/>
                </a:lnTo>
                <a:lnTo>
                  <a:pt x="48399" y="552462"/>
                </a:lnTo>
                <a:lnTo>
                  <a:pt x="35509" y="552462"/>
                </a:lnTo>
                <a:lnTo>
                  <a:pt x="28194" y="553046"/>
                </a:lnTo>
                <a:lnTo>
                  <a:pt x="2133" y="554812"/>
                </a:lnTo>
                <a:lnTo>
                  <a:pt x="381" y="580567"/>
                </a:lnTo>
                <a:lnTo>
                  <a:pt x="0" y="589800"/>
                </a:lnTo>
                <a:lnTo>
                  <a:pt x="0" y="615378"/>
                </a:lnTo>
                <a:lnTo>
                  <a:pt x="7340" y="695210"/>
                </a:lnTo>
                <a:lnTo>
                  <a:pt x="17500" y="746353"/>
                </a:lnTo>
                <a:lnTo>
                  <a:pt x="33909" y="801954"/>
                </a:lnTo>
                <a:lnTo>
                  <a:pt x="58013" y="859751"/>
                </a:lnTo>
                <a:lnTo>
                  <a:pt x="91249" y="917486"/>
                </a:lnTo>
                <a:lnTo>
                  <a:pt x="135051" y="972896"/>
                </a:lnTo>
                <a:lnTo>
                  <a:pt x="168376" y="1005192"/>
                </a:lnTo>
                <a:lnTo>
                  <a:pt x="204863" y="1033780"/>
                </a:lnTo>
                <a:lnTo>
                  <a:pt x="244513" y="1058633"/>
                </a:lnTo>
                <a:lnTo>
                  <a:pt x="287274" y="1079754"/>
                </a:lnTo>
                <a:lnTo>
                  <a:pt x="333108" y="1097114"/>
                </a:lnTo>
                <a:lnTo>
                  <a:pt x="382003" y="1110729"/>
                </a:lnTo>
                <a:lnTo>
                  <a:pt x="433920" y="1120584"/>
                </a:lnTo>
                <a:lnTo>
                  <a:pt x="488835" y="1126655"/>
                </a:lnTo>
                <a:lnTo>
                  <a:pt x="546696" y="1128941"/>
                </a:lnTo>
                <a:lnTo>
                  <a:pt x="576859" y="1129233"/>
                </a:lnTo>
                <a:lnTo>
                  <a:pt x="576859" y="1099375"/>
                </a:lnTo>
                <a:close/>
              </a:path>
              <a:path w="1297940" h="1129664">
                <a:moveTo>
                  <a:pt x="842987" y="389674"/>
                </a:moveTo>
                <a:lnTo>
                  <a:pt x="834898" y="319582"/>
                </a:lnTo>
                <a:lnTo>
                  <a:pt x="817626" y="255270"/>
                </a:lnTo>
                <a:lnTo>
                  <a:pt x="793826" y="197345"/>
                </a:lnTo>
                <a:lnTo>
                  <a:pt x="766114" y="146405"/>
                </a:lnTo>
                <a:lnTo>
                  <a:pt x="737108" y="103022"/>
                </a:lnTo>
                <a:lnTo>
                  <a:pt x="709460" y="67792"/>
                </a:lnTo>
                <a:lnTo>
                  <a:pt x="695794" y="52527"/>
                </a:lnTo>
                <a:lnTo>
                  <a:pt x="695794" y="98488"/>
                </a:lnTo>
                <a:lnTo>
                  <a:pt x="683234" y="84899"/>
                </a:lnTo>
                <a:lnTo>
                  <a:pt x="695782" y="98450"/>
                </a:lnTo>
                <a:lnTo>
                  <a:pt x="695794" y="52527"/>
                </a:lnTo>
                <a:lnTo>
                  <a:pt x="668718" y="24180"/>
                </a:lnTo>
                <a:lnTo>
                  <a:pt x="641273" y="0"/>
                </a:lnTo>
                <a:lnTo>
                  <a:pt x="621652" y="17272"/>
                </a:lnTo>
                <a:lnTo>
                  <a:pt x="613829" y="24472"/>
                </a:lnTo>
                <a:lnTo>
                  <a:pt x="596785" y="41579"/>
                </a:lnTo>
                <a:lnTo>
                  <a:pt x="586790" y="52755"/>
                </a:lnTo>
                <a:lnTo>
                  <a:pt x="586790" y="98450"/>
                </a:lnTo>
                <a:lnTo>
                  <a:pt x="495909" y="257670"/>
                </a:lnTo>
                <a:lnTo>
                  <a:pt x="586752" y="98488"/>
                </a:lnTo>
                <a:lnTo>
                  <a:pt x="586790" y="52755"/>
                </a:lnTo>
                <a:lnTo>
                  <a:pt x="545515" y="103212"/>
                </a:lnTo>
                <a:lnTo>
                  <a:pt x="516547" y="146570"/>
                </a:lnTo>
                <a:lnTo>
                  <a:pt x="488835" y="197510"/>
                </a:lnTo>
                <a:lnTo>
                  <a:pt x="465023" y="255447"/>
                </a:lnTo>
                <a:lnTo>
                  <a:pt x="447713" y="319798"/>
                </a:lnTo>
                <a:lnTo>
                  <a:pt x="439585" y="389674"/>
                </a:lnTo>
                <a:lnTo>
                  <a:pt x="439585" y="392607"/>
                </a:lnTo>
                <a:lnTo>
                  <a:pt x="440232" y="436346"/>
                </a:lnTo>
                <a:lnTo>
                  <a:pt x="445808" y="482346"/>
                </a:lnTo>
                <a:lnTo>
                  <a:pt x="456260" y="527939"/>
                </a:lnTo>
                <a:lnTo>
                  <a:pt x="471551" y="573100"/>
                </a:lnTo>
                <a:lnTo>
                  <a:pt x="491680" y="617791"/>
                </a:lnTo>
                <a:lnTo>
                  <a:pt x="516623" y="662000"/>
                </a:lnTo>
                <a:lnTo>
                  <a:pt x="546366" y="705675"/>
                </a:lnTo>
                <a:lnTo>
                  <a:pt x="580898" y="748817"/>
                </a:lnTo>
                <a:lnTo>
                  <a:pt x="620191" y="791375"/>
                </a:lnTo>
                <a:lnTo>
                  <a:pt x="641273" y="812736"/>
                </a:lnTo>
                <a:lnTo>
                  <a:pt x="662343" y="791083"/>
                </a:lnTo>
                <a:lnTo>
                  <a:pt x="701636" y="748525"/>
                </a:lnTo>
                <a:lnTo>
                  <a:pt x="736168" y="705383"/>
                </a:lnTo>
                <a:lnTo>
                  <a:pt x="765911" y="661708"/>
                </a:lnTo>
                <a:lnTo>
                  <a:pt x="790854" y="617499"/>
                </a:lnTo>
                <a:lnTo>
                  <a:pt x="810983" y="572795"/>
                </a:lnTo>
                <a:lnTo>
                  <a:pt x="826287" y="527646"/>
                </a:lnTo>
                <a:lnTo>
                  <a:pt x="836726" y="482053"/>
                </a:lnTo>
                <a:lnTo>
                  <a:pt x="842264" y="436346"/>
                </a:lnTo>
                <a:lnTo>
                  <a:pt x="842314" y="435432"/>
                </a:lnTo>
                <a:lnTo>
                  <a:pt x="842987" y="389674"/>
                </a:lnTo>
                <a:close/>
              </a:path>
              <a:path w="1297940" h="1129664">
                <a:moveTo>
                  <a:pt x="1297470" y="615111"/>
                </a:moveTo>
                <a:lnTo>
                  <a:pt x="1297457" y="589508"/>
                </a:lnTo>
                <a:lnTo>
                  <a:pt x="1297178" y="582625"/>
                </a:lnTo>
                <a:lnTo>
                  <a:pt x="1297089" y="580275"/>
                </a:lnTo>
                <a:lnTo>
                  <a:pt x="1295336" y="554507"/>
                </a:lnTo>
                <a:lnTo>
                  <a:pt x="1269276" y="552754"/>
                </a:lnTo>
                <a:lnTo>
                  <a:pt x="1261960" y="552170"/>
                </a:lnTo>
                <a:lnTo>
                  <a:pt x="1249070" y="552170"/>
                </a:lnTo>
                <a:lnTo>
                  <a:pt x="1234236" y="552399"/>
                </a:lnTo>
                <a:lnTo>
                  <a:pt x="1192314" y="555142"/>
                </a:lnTo>
                <a:lnTo>
                  <a:pt x="1137462" y="562965"/>
                </a:lnTo>
                <a:lnTo>
                  <a:pt x="1073746" y="578281"/>
                </a:lnTo>
                <a:lnTo>
                  <a:pt x="1005217" y="603516"/>
                </a:lnTo>
                <a:lnTo>
                  <a:pt x="970419" y="620610"/>
                </a:lnTo>
                <a:lnTo>
                  <a:pt x="935951" y="641096"/>
                </a:lnTo>
                <a:lnTo>
                  <a:pt x="902296" y="665276"/>
                </a:lnTo>
                <a:lnTo>
                  <a:pt x="870000" y="693458"/>
                </a:lnTo>
                <a:lnTo>
                  <a:pt x="839533" y="725932"/>
                </a:lnTo>
                <a:lnTo>
                  <a:pt x="811428" y="763003"/>
                </a:lnTo>
                <a:lnTo>
                  <a:pt x="786168" y="804989"/>
                </a:lnTo>
                <a:lnTo>
                  <a:pt x="764298" y="852170"/>
                </a:lnTo>
                <a:lnTo>
                  <a:pt x="746290" y="904875"/>
                </a:lnTo>
                <a:lnTo>
                  <a:pt x="732663" y="963396"/>
                </a:lnTo>
                <a:lnTo>
                  <a:pt x="723938" y="1028026"/>
                </a:lnTo>
                <a:lnTo>
                  <a:pt x="720610" y="1099083"/>
                </a:lnTo>
                <a:lnTo>
                  <a:pt x="720610" y="1128941"/>
                </a:lnTo>
                <a:lnTo>
                  <a:pt x="808634" y="1126363"/>
                </a:lnTo>
                <a:lnTo>
                  <a:pt x="863536" y="1120292"/>
                </a:lnTo>
                <a:lnTo>
                  <a:pt x="915454" y="1110437"/>
                </a:lnTo>
                <a:lnTo>
                  <a:pt x="955217" y="1099375"/>
                </a:lnTo>
                <a:lnTo>
                  <a:pt x="1010196" y="1079461"/>
                </a:lnTo>
                <a:lnTo>
                  <a:pt x="1052957" y="1058341"/>
                </a:lnTo>
                <a:lnTo>
                  <a:pt x="1092593" y="1033487"/>
                </a:lnTo>
                <a:lnTo>
                  <a:pt x="1129093" y="1004900"/>
                </a:lnTo>
                <a:lnTo>
                  <a:pt x="1162405" y="972604"/>
                </a:lnTo>
                <a:lnTo>
                  <a:pt x="1206220" y="917270"/>
                </a:lnTo>
                <a:lnTo>
                  <a:pt x="1239456" y="859574"/>
                </a:lnTo>
                <a:lnTo>
                  <a:pt x="1263561" y="801789"/>
                </a:lnTo>
                <a:lnTo>
                  <a:pt x="1279969" y="746175"/>
                </a:lnTo>
                <a:lnTo>
                  <a:pt x="1290129" y="695007"/>
                </a:lnTo>
                <a:lnTo>
                  <a:pt x="1295488" y="650570"/>
                </a:lnTo>
                <a:lnTo>
                  <a:pt x="1297470" y="615111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226706" y="3226279"/>
            <a:ext cx="872490" cy="279400"/>
          </a:xfrm>
          <a:custGeom>
            <a:avLst/>
            <a:gdLst/>
            <a:ahLst/>
            <a:cxnLst/>
            <a:rect l="l" t="t" r="r" b="b"/>
            <a:pathLst>
              <a:path w="872490" h="279400">
                <a:moveTo>
                  <a:pt x="712704" y="279000"/>
                </a:moveTo>
                <a:lnTo>
                  <a:pt x="0" y="279000"/>
                </a:lnTo>
                <a:lnTo>
                  <a:pt x="159529" y="0"/>
                </a:lnTo>
                <a:lnTo>
                  <a:pt x="165600" y="0"/>
                </a:lnTo>
                <a:lnTo>
                  <a:pt x="872276" y="0"/>
                </a:lnTo>
                <a:lnTo>
                  <a:pt x="712704" y="279000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5008962" y="2547746"/>
            <a:ext cx="1090295" cy="927735"/>
          </a:xfrm>
          <a:custGeom>
            <a:avLst/>
            <a:gdLst/>
            <a:ahLst/>
            <a:cxnLst/>
            <a:rect l="l" t="t" r="r" b="b"/>
            <a:pathLst>
              <a:path w="1090294" h="927735">
                <a:moveTo>
                  <a:pt x="518236" y="310070"/>
                </a:moveTo>
                <a:lnTo>
                  <a:pt x="356362" y="32410"/>
                </a:lnTo>
                <a:lnTo>
                  <a:pt x="0" y="649579"/>
                </a:lnTo>
                <a:lnTo>
                  <a:pt x="161874" y="927290"/>
                </a:lnTo>
                <a:lnTo>
                  <a:pt x="518236" y="310070"/>
                </a:lnTo>
                <a:close/>
              </a:path>
              <a:path w="1090294" h="927735">
                <a:moveTo>
                  <a:pt x="1090053" y="617169"/>
                </a:moveTo>
                <a:lnTo>
                  <a:pt x="733742" y="0"/>
                </a:lnTo>
                <a:lnTo>
                  <a:pt x="412305" y="1308"/>
                </a:lnTo>
                <a:lnTo>
                  <a:pt x="765644" y="613321"/>
                </a:lnTo>
                <a:lnTo>
                  <a:pt x="768667" y="618515"/>
                </a:lnTo>
                <a:lnTo>
                  <a:pt x="1090053" y="61716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876022" y="2363700"/>
            <a:ext cx="1238250" cy="1238250"/>
          </a:xfrm>
          <a:custGeom>
            <a:avLst/>
            <a:gdLst/>
            <a:ahLst/>
            <a:cxnLst/>
            <a:rect l="l" t="t" r="r" b="b"/>
            <a:pathLst>
              <a:path w="1238250" h="1238250">
                <a:moveTo>
                  <a:pt x="619124" y="1238249"/>
                </a:moveTo>
                <a:lnTo>
                  <a:pt x="570743" y="1236387"/>
                </a:lnTo>
                <a:lnTo>
                  <a:pt x="523379" y="1230890"/>
                </a:lnTo>
                <a:lnTo>
                  <a:pt x="477172" y="1221897"/>
                </a:lnTo>
                <a:lnTo>
                  <a:pt x="432257" y="1209546"/>
                </a:lnTo>
                <a:lnTo>
                  <a:pt x="388773" y="1193974"/>
                </a:lnTo>
                <a:lnTo>
                  <a:pt x="346858" y="1175319"/>
                </a:lnTo>
                <a:lnTo>
                  <a:pt x="306650" y="1153718"/>
                </a:lnTo>
                <a:lnTo>
                  <a:pt x="268285" y="1129310"/>
                </a:lnTo>
                <a:lnTo>
                  <a:pt x="231902" y="1102231"/>
                </a:lnTo>
                <a:lnTo>
                  <a:pt x="197639" y="1072620"/>
                </a:lnTo>
                <a:lnTo>
                  <a:pt x="165633" y="1040614"/>
                </a:lnTo>
                <a:lnTo>
                  <a:pt x="136021" y="1006351"/>
                </a:lnTo>
                <a:lnTo>
                  <a:pt x="108942" y="969968"/>
                </a:lnTo>
                <a:lnTo>
                  <a:pt x="84533" y="931603"/>
                </a:lnTo>
                <a:lnTo>
                  <a:pt x="62932" y="891395"/>
                </a:lnTo>
                <a:lnTo>
                  <a:pt x="44276" y="849480"/>
                </a:lnTo>
                <a:lnTo>
                  <a:pt x="28704" y="805996"/>
                </a:lnTo>
                <a:lnTo>
                  <a:pt x="16352" y="761080"/>
                </a:lnTo>
                <a:lnTo>
                  <a:pt x="7359" y="714872"/>
                </a:lnTo>
                <a:lnTo>
                  <a:pt x="1862" y="667507"/>
                </a:lnTo>
                <a:lnTo>
                  <a:pt x="0" y="619124"/>
                </a:lnTo>
                <a:lnTo>
                  <a:pt x="2053" y="568329"/>
                </a:lnTo>
                <a:lnTo>
                  <a:pt x="8107" y="518667"/>
                </a:lnTo>
                <a:lnTo>
                  <a:pt x="18001" y="470299"/>
                </a:lnTo>
                <a:lnTo>
                  <a:pt x="31575" y="423384"/>
                </a:lnTo>
                <a:lnTo>
                  <a:pt x="48669" y="378082"/>
                </a:lnTo>
                <a:lnTo>
                  <a:pt x="69122" y="334550"/>
                </a:lnTo>
                <a:lnTo>
                  <a:pt x="92774" y="292950"/>
                </a:lnTo>
                <a:lnTo>
                  <a:pt x="119466" y="253440"/>
                </a:lnTo>
                <a:lnTo>
                  <a:pt x="149036" y="216178"/>
                </a:lnTo>
                <a:lnTo>
                  <a:pt x="181326" y="181326"/>
                </a:lnTo>
                <a:lnTo>
                  <a:pt x="222294" y="154118"/>
                </a:lnTo>
                <a:lnTo>
                  <a:pt x="268893" y="145049"/>
                </a:lnTo>
                <a:lnTo>
                  <a:pt x="315492" y="154118"/>
                </a:lnTo>
                <a:lnTo>
                  <a:pt x="356461" y="181326"/>
                </a:lnTo>
                <a:lnTo>
                  <a:pt x="383668" y="222294"/>
                </a:lnTo>
                <a:lnTo>
                  <a:pt x="392738" y="268893"/>
                </a:lnTo>
                <a:lnTo>
                  <a:pt x="383668" y="315492"/>
                </a:lnTo>
                <a:lnTo>
                  <a:pt x="356461" y="356461"/>
                </a:lnTo>
                <a:lnTo>
                  <a:pt x="325049" y="392114"/>
                </a:lnTo>
                <a:lnTo>
                  <a:pt x="298360" y="431606"/>
                </a:lnTo>
                <a:lnTo>
                  <a:pt x="276835" y="474493"/>
                </a:lnTo>
                <a:lnTo>
                  <a:pt x="260915" y="520337"/>
                </a:lnTo>
                <a:lnTo>
                  <a:pt x="251039" y="568694"/>
                </a:lnTo>
                <a:lnTo>
                  <a:pt x="247649" y="619124"/>
                </a:lnTo>
                <a:lnTo>
                  <a:pt x="250545" y="665707"/>
                </a:lnTo>
                <a:lnTo>
                  <a:pt x="258999" y="710567"/>
                </a:lnTo>
                <a:lnTo>
                  <a:pt x="272663" y="753355"/>
                </a:lnTo>
                <a:lnTo>
                  <a:pt x="291188" y="793724"/>
                </a:lnTo>
                <a:lnTo>
                  <a:pt x="314226" y="831323"/>
                </a:lnTo>
                <a:lnTo>
                  <a:pt x="341427" y="865806"/>
                </a:lnTo>
                <a:lnTo>
                  <a:pt x="372443" y="896822"/>
                </a:lnTo>
                <a:lnTo>
                  <a:pt x="406926" y="924023"/>
                </a:lnTo>
                <a:lnTo>
                  <a:pt x="444525" y="947061"/>
                </a:lnTo>
                <a:lnTo>
                  <a:pt x="484894" y="965586"/>
                </a:lnTo>
                <a:lnTo>
                  <a:pt x="527682" y="979250"/>
                </a:lnTo>
                <a:lnTo>
                  <a:pt x="572542" y="987704"/>
                </a:lnTo>
                <a:lnTo>
                  <a:pt x="619124" y="990599"/>
                </a:lnTo>
                <a:lnTo>
                  <a:pt x="665707" y="987704"/>
                </a:lnTo>
                <a:lnTo>
                  <a:pt x="710567" y="979250"/>
                </a:lnTo>
                <a:lnTo>
                  <a:pt x="753355" y="965586"/>
                </a:lnTo>
                <a:lnTo>
                  <a:pt x="793724" y="947061"/>
                </a:lnTo>
                <a:lnTo>
                  <a:pt x="831323" y="924023"/>
                </a:lnTo>
                <a:lnTo>
                  <a:pt x="865806" y="896822"/>
                </a:lnTo>
                <a:lnTo>
                  <a:pt x="896822" y="865806"/>
                </a:lnTo>
                <a:lnTo>
                  <a:pt x="924023" y="831323"/>
                </a:lnTo>
                <a:lnTo>
                  <a:pt x="947061" y="793724"/>
                </a:lnTo>
                <a:lnTo>
                  <a:pt x="965586" y="753355"/>
                </a:lnTo>
                <a:lnTo>
                  <a:pt x="979250" y="710567"/>
                </a:lnTo>
                <a:lnTo>
                  <a:pt x="987704" y="665707"/>
                </a:lnTo>
                <a:lnTo>
                  <a:pt x="990599" y="619124"/>
                </a:lnTo>
                <a:lnTo>
                  <a:pt x="987560" y="571392"/>
                </a:lnTo>
                <a:lnTo>
                  <a:pt x="978691" y="525489"/>
                </a:lnTo>
                <a:lnTo>
                  <a:pt x="964368" y="481790"/>
                </a:lnTo>
                <a:lnTo>
                  <a:pt x="944967" y="440665"/>
                </a:lnTo>
                <a:lnTo>
                  <a:pt x="920863" y="402489"/>
                </a:lnTo>
                <a:lnTo>
                  <a:pt x="892433" y="367632"/>
                </a:lnTo>
                <a:lnTo>
                  <a:pt x="860050" y="336468"/>
                </a:lnTo>
                <a:lnTo>
                  <a:pt x="824092" y="309369"/>
                </a:lnTo>
                <a:lnTo>
                  <a:pt x="784933" y="286707"/>
                </a:lnTo>
                <a:lnTo>
                  <a:pt x="742949" y="268855"/>
                </a:lnTo>
                <a:lnTo>
                  <a:pt x="742949" y="557212"/>
                </a:lnTo>
                <a:lnTo>
                  <a:pt x="733220" y="605393"/>
                </a:lnTo>
                <a:lnTo>
                  <a:pt x="706685" y="644754"/>
                </a:lnTo>
                <a:lnTo>
                  <a:pt x="667326" y="671300"/>
                </a:lnTo>
                <a:lnTo>
                  <a:pt x="619124" y="681037"/>
                </a:lnTo>
                <a:lnTo>
                  <a:pt x="570923" y="671300"/>
                </a:lnTo>
                <a:lnTo>
                  <a:pt x="531564" y="644754"/>
                </a:lnTo>
                <a:lnTo>
                  <a:pt x="505029" y="605393"/>
                </a:lnTo>
                <a:lnTo>
                  <a:pt x="495299" y="557212"/>
                </a:lnTo>
                <a:lnTo>
                  <a:pt x="495299" y="123824"/>
                </a:lnTo>
                <a:lnTo>
                  <a:pt x="505029" y="75615"/>
                </a:lnTo>
                <a:lnTo>
                  <a:pt x="531564" y="36257"/>
                </a:lnTo>
                <a:lnTo>
                  <a:pt x="570923" y="9727"/>
                </a:lnTo>
                <a:lnTo>
                  <a:pt x="619124" y="0"/>
                </a:lnTo>
                <a:lnTo>
                  <a:pt x="667507" y="1862"/>
                </a:lnTo>
                <a:lnTo>
                  <a:pt x="714872" y="7359"/>
                </a:lnTo>
                <a:lnTo>
                  <a:pt x="761080" y="16352"/>
                </a:lnTo>
                <a:lnTo>
                  <a:pt x="805996" y="28704"/>
                </a:lnTo>
                <a:lnTo>
                  <a:pt x="849480" y="44276"/>
                </a:lnTo>
                <a:lnTo>
                  <a:pt x="891395" y="62932"/>
                </a:lnTo>
                <a:lnTo>
                  <a:pt x="931603" y="84533"/>
                </a:lnTo>
                <a:lnTo>
                  <a:pt x="969968" y="108942"/>
                </a:lnTo>
                <a:lnTo>
                  <a:pt x="1006351" y="136021"/>
                </a:lnTo>
                <a:lnTo>
                  <a:pt x="1040614" y="165633"/>
                </a:lnTo>
                <a:lnTo>
                  <a:pt x="1072620" y="197639"/>
                </a:lnTo>
                <a:lnTo>
                  <a:pt x="1102231" y="231902"/>
                </a:lnTo>
                <a:lnTo>
                  <a:pt x="1129310" y="268285"/>
                </a:lnTo>
                <a:lnTo>
                  <a:pt x="1153718" y="306650"/>
                </a:lnTo>
                <a:lnTo>
                  <a:pt x="1175319" y="346858"/>
                </a:lnTo>
                <a:lnTo>
                  <a:pt x="1193974" y="388773"/>
                </a:lnTo>
                <a:lnTo>
                  <a:pt x="1209546" y="432257"/>
                </a:lnTo>
                <a:lnTo>
                  <a:pt x="1221897" y="477172"/>
                </a:lnTo>
                <a:lnTo>
                  <a:pt x="1230890" y="523379"/>
                </a:lnTo>
                <a:lnTo>
                  <a:pt x="1236387" y="570743"/>
                </a:lnTo>
                <a:lnTo>
                  <a:pt x="1238249" y="619124"/>
                </a:lnTo>
                <a:lnTo>
                  <a:pt x="1236387" y="667507"/>
                </a:lnTo>
                <a:lnTo>
                  <a:pt x="1230890" y="714872"/>
                </a:lnTo>
                <a:lnTo>
                  <a:pt x="1221897" y="761080"/>
                </a:lnTo>
                <a:lnTo>
                  <a:pt x="1209546" y="805996"/>
                </a:lnTo>
                <a:lnTo>
                  <a:pt x="1193974" y="849480"/>
                </a:lnTo>
                <a:lnTo>
                  <a:pt x="1175319" y="891395"/>
                </a:lnTo>
                <a:lnTo>
                  <a:pt x="1153718" y="931603"/>
                </a:lnTo>
                <a:lnTo>
                  <a:pt x="1129310" y="969968"/>
                </a:lnTo>
                <a:lnTo>
                  <a:pt x="1102231" y="1006351"/>
                </a:lnTo>
                <a:lnTo>
                  <a:pt x="1072620" y="1040614"/>
                </a:lnTo>
                <a:lnTo>
                  <a:pt x="1040614" y="1072620"/>
                </a:lnTo>
                <a:lnTo>
                  <a:pt x="1006351" y="1102231"/>
                </a:lnTo>
                <a:lnTo>
                  <a:pt x="969968" y="1129310"/>
                </a:lnTo>
                <a:lnTo>
                  <a:pt x="931603" y="1153718"/>
                </a:lnTo>
                <a:lnTo>
                  <a:pt x="891395" y="1175319"/>
                </a:lnTo>
                <a:lnTo>
                  <a:pt x="849480" y="1193974"/>
                </a:lnTo>
                <a:lnTo>
                  <a:pt x="805996" y="1209546"/>
                </a:lnTo>
                <a:lnTo>
                  <a:pt x="761080" y="1221897"/>
                </a:lnTo>
                <a:lnTo>
                  <a:pt x="714872" y="1230890"/>
                </a:lnTo>
                <a:lnTo>
                  <a:pt x="667507" y="1236387"/>
                </a:lnTo>
                <a:lnTo>
                  <a:pt x="619124" y="123824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6153" y="130897"/>
            <a:ext cx="7096124" cy="790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9518" y="2201237"/>
            <a:ext cx="10648963" cy="167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F4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F4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F4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8" y="4204700"/>
            <a:ext cx="1847850" cy="3705225"/>
          </a:xfrm>
          <a:custGeom>
            <a:avLst/>
            <a:gdLst/>
            <a:ahLst/>
            <a:cxnLst/>
            <a:rect l="l" t="t" r="r" b="b"/>
            <a:pathLst>
              <a:path w="1847850" h="3705225">
                <a:moveTo>
                  <a:pt x="1847820" y="1852642"/>
                </a:moveTo>
                <a:lnTo>
                  <a:pt x="1847197" y="1901214"/>
                </a:lnTo>
                <a:lnTo>
                  <a:pt x="1845339" y="1949478"/>
                </a:lnTo>
                <a:lnTo>
                  <a:pt x="1842260" y="1997418"/>
                </a:lnTo>
                <a:lnTo>
                  <a:pt x="1837977" y="2045020"/>
                </a:lnTo>
                <a:lnTo>
                  <a:pt x="1832504" y="2092268"/>
                </a:lnTo>
                <a:lnTo>
                  <a:pt x="1825856" y="2139147"/>
                </a:lnTo>
                <a:lnTo>
                  <a:pt x="1818049" y="2185642"/>
                </a:lnTo>
                <a:lnTo>
                  <a:pt x="1809097" y="2231737"/>
                </a:lnTo>
                <a:lnTo>
                  <a:pt x="1799017" y="2277417"/>
                </a:lnTo>
                <a:lnTo>
                  <a:pt x="1787823" y="2322668"/>
                </a:lnTo>
                <a:lnTo>
                  <a:pt x="1775531" y="2367472"/>
                </a:lnTo>
                <a:lnTo>
                  <a:pt x="1762155" y="2411817"/>
                </a:lnTo>
                <a:lnTo>
                  <a:pt x="1747711" y="2455685"/>
                </a:lnTo>
                <a:lnTo>
                  <a:pt x="1732215" y="2499062"/>
                </a:lnTo>
                <a:lnTo>
                  <a:pt x="1715680" y="2541933"/>
                </a:lnTo>
                <a:lnTo>
                  <a:pt x="1698124" y="2584282"/>
                </a:lnTo>
                <a:lnTo>
                  <a:pt x="1679560" y="2626094"/>
                </a:lnTo>
                <a:lnTo>
                  <a:pt x="1660004" y="2667354"/>
                </a:lnTo>
                <a:lnTo>
                  <a:pt x="1639471" y="2708047"/>
                </a:lnTo>
                <a:lnTo>
                  <a:pt x="1617977" y="2748157"/>
                </a:lnTo>
                <a:lnTo>
                  <a:pt x="1595537" y="2787669"/>
                </a:lnTo>
                <a:lnTo>
                  <a:pt x="1572165" y="2826568"/>
                </a:lnTo>
                <a:lnTo>
                  <a:pt x="1547877" y="2864839"/>
                </a:lnTo>
                <a:lnTo>
                  <a:pt x="1522689" y="2902466"/>
                </a:lnTo>
                <a:lnTo>
                  <a:pt x="1496615" y="2939434"/>
                </a:lnTo>
                <a:lnTo>
                  <a:pt x="1469671" y="2975727"/>
                </a:lnTo>
                <a:lnTo>
                  <a:pt x="1441872" y="3011332"/>
                </a:lnTo>
                <a:lnTo>
                  <a:pt x="1413233" y="3046231"/>
                </a:lnTo>
                <a:lnTo>
                  <a:pt x="1383770" y="3080411"/>
                </a:lnTo>
                <a:lnTo>
                  <a:pt x="1353497" y="3113855"/>
                </a:lnTo>
                <a:lnTo>
                  <a:pt x="1322430" y="3146549"/>
                </a:lnTo>
                <a:lnTo>
                  <a:pt x="1290584" y="3178478"/>
                </a:lnTo>
                <a:lnTo>
                  <a:pt x="1257974" y="3209625"/>
                </a:lnTo>
                <a:lnTo>
                  <a:pt x="1224615" y="3239976"/>
                </a:lnTo>
                <a:lnTo>
                  <a:pt x="1190524" y="3269516"/>
                </a:lnTo>
                <a:lnTo>
                  <a:pt x="1155714" y="3298228"/>
                </a:lnTo>
                <a:lnTo>
                  <a:pt x="1120201" y="3326099"/>
                </a:lnTo>
                <a:lnTo>
                  <a:pt x="1084001" y="3353113"/>
                </a:lnTo>
                <a:lnTo>
                  <a:pt x="1047128" y="3379254"/>
                </a:lnTo>
                <a:lnTo>
                  <a:pt x="1009598" y="3404507"/>
                </a:lnTo>
                <a:lnTo>
                  <a:pt x="971426" y="3428858"/>
                </a:lnTo>
                <a:lnTo>
                  <a:pt x="932627" y="3452290"/>
                </a:lnTo>
                <a:lnTo>
                  <a:pt x="893216" y="3474788"/>
                </a:lnTo>
                <a:lnTo>
                  <a:pt x="853209" y="3496338"/>
                </a:lnTo>
                <a:lnTo>
                  <a:pt x="812621" y="3516923"/>
                </a:lnTo>
                <a:lnTo>
                  <a:pt x="771467" y="3536530"/>
                </a:lnTo>
                <a:lnTo>
                  <a:pt x="729762" y="3555142"/>
                </a:lnTo>
                <a:lnTo>
                  <a:pt x="687522" y="3572744"/>
                </a:lnTo>
                <a:lnTo>
                  <a:pt x="644761" y="3589321"/>
                </a:lnTo>
                <a:lnTo>
                  <a:pt x="601495" y="3604857"/>
                </a:lnTo>
                <a:lnTo>
                  <a:pt x="557740" y="3619339"/>
                </a:lnTo>
                <a:lnTo>
                  <a:pt x="513509" y="3632749"/>
                </a:lnTo>
                <a:lnTo>
                  <a:pt x="468819" y="3645073"/>
                </a:lnTo>
                <a:lnTo>
                  <a:pt x="423685" y="3656296"/>
                </a:lnTo>
                <a:lnTo>
                  <a:pt x="378122" y="3666402"/>
                </a:lnTo>
                <a:lnTo>
                  <a:pt x="332146" y="3675377"/>
                </a:lnTo>
                <a:lnTo>
                  <a:pt x="285770" y="3683204"/>
                </a:lnTo>
                <a:lnTo>
                  <a:pt x="239011" y="3689869"/>
                </a:lnTo>
                <a:lnTo>
                  <a:pt x="191885" y="3695356"/>
                </a:lnTo>
                <a:lnTo>
                  <a:pt x="144405" y="3699651"/>
                </a:lnTo>
                <a:lnTo>
                  <a:pt x="96587" y="3702737"/>
                </a:lnTo>
                <a:lnTo>
                  <a:pt x="48447" y="3704600"/>
                </a:lnTo>
                <a:lnTo>
                  <a:pt x="0" y="3705225"/>
                </a:lnTo>
                <a:lnTo>
                  <a:pt x="0" y="0"/>
                </a:lnTo>
                <a:lnTo>
                  <a:pt x="48447" y="624"/>
                </a:lnTo>
                <a:lnTo>
                  <a:pt x="96587" y="2487"/>
                </a:lnTo>
                <a:lnTo>
                  <a:pt x="144405" y="5573"/>
                </a:lnTo>
                <a:lnTo>
                  <a:pt x="191885" y="9868"/>
                </a:lnTo>
                <a:lnTo>
                  <a:pt x="239011" y="15356"/>
                </a:lnTo>
                <a:lnTo>
                  <a:pt x="285770" y="22021"/>
                </a:lnTo>
                <a:lnTo>
                  <a:pt x="332146" y="29848"/>
                </a:lnTo>
                <a:lnTo>
                  <a:pt x="378122" y="38823"/>
                </a:lnTo>
                <a:lnTo>
                  <a:pt x="423685" y="48929"/>
                </a:lnTo>
                <a:lnTo>
                  <a:pt x="468819" y="60152"/>
                </a:lnTo>
                <a:lnTo>
                  <a:pt x="513509" y="72477"/>
                </a:lnTo>
                <a:lnTo>
                  <a:pt x="557740" y="85887"/>
                </a:lnTo>
                <a:lnTo>
                  <a:pt x="601495" y="100369"/>
                </a:lnTo>
                <a:lnTo>
                  <a:pt x="644761" y="115906"/>
                </a:lnTo>
                <a:lnTo>
                  <a:pt x="687522" y="132483"/>
                </a:lnTo>
                <a:lnTo>
                  <a:pt x="729762" y="150086"/>
                </a:lnTo>
                <a:lnTo>
                  <a:pt x="771467" y="168698"/>
                </a:lnTo>
                <a:lnTo>
                  <a:pt x="812621" y="188305"/>
                </a:lnTo>
                <a:lnTo>
                  <a:pt x="853209" y="208891"/>
                </a:lnTo>
                <a:lnTo>
                  <a:pt x="893216" y="230441"/>
                </a:lnTo>
                <a:lnTo>
                  <a:pt x="932627" y="252940"/>
                </a:lnTo>
                <a:lnTo>
                  <a:pt x="971426" y="276373"/>
                </a:lnTo>
                <a:lnTo>
                  <a:pt x="1009598" y="300724"/>
                </a:lnTo>
                <a:lnTo>
                  <a:pt x="1047128" y="325978"/>
                </a:lnTo>
                <a:lnTo>
                  <a:pt x="1084001" y="352119"/>
                </a:lnTo>
                <a:lnTo>
                  <a:pt x="1120201" y="379134"/>
                </a:lnTo>
                <a:lnTo>
                  <a:pt x="1155714" y="407005"/>
                </a:lnTo>
                <a:lnTo>
                  <a:pt x="1190524" y="435719"/>
                </a:lnTo>
                <a:lnTo>
                  <a:pt x="1224615" y="465259"/>
                </a:lnTo>
                <a:lnTo>
                  <a:pt x="1257974" y="495611"/>
                </a:lnTo>
                <a:lnTo>
                  <a:pt x="1290584" y="526759"/>
                </a:lnTo>
                <a:lnTo>
                  <a:pt x="1322430" y="558688"/>
                </a:lnTo>
                <a:lnTo>
                  <a:pt x="1353497" y="591383"/>
                </a:lnTo>
                <a:lnTo>
                  <a:pt x="1383770" y="624828"/>
                </a:lnTo>
                <a:lnTo>
                  <a:pt x="1413233" y="659009"/>
                </a:lnTo>
                <a:lnTo>
                  <a:pt x="1441872" y="693910"/>
                </a:lnTo>
                <a:lnTo>
                  <a:pt x="1469671" y="729515"/>
                </a:lnTo>
                <a:lnTo>
                  <a:pt x="1496615" y="765810"/>
                </a:lnTo>
                <a:lnTo>
                  <a:pt x="1522689" y="802779"/>
                </a:lnTo>
                <a:lnTo>
                  <a:pt x="1547877" y="840407"/>
                </a:lnTo>
                <a:lnTo>
                  <a:pt x="1572165" y="878679"/>
                </a:lnTo>
                <a:lnTo>
                  <a:pt x="1595537" y="917579"/>
                </a:lnTo>
                <a:lnTo>
                  <a:pt x="1617977" y="957092"/>
                </a:lnTo>
                <a:lnTo>
                  <a:pt x="1639471" y="997204"/>
                </a:lnTo>
                <a:lnTo>
                  <a:pt x="1660004" y="1037898"/>
                </a:lnTo>
                <a:lnTo>
                  <a:pt x="1679560" y="1079159"/>
                </a:lnTo>
                <a:lnTo>
                  <a:pt x="1698124" y="1120973"/>
                </a:lnTo>
                <a:lnTo>
                  <a:pt x="1715680" y="1163324"/>
                </a:lnTo>
                <a:lnTo>
                  <a:pt x="1732215" y="1206196"/>
                </a:lnTo>
                <a:lnTo>
                  <a:pt x="1747711" y="1249575"/>
                </a:lnTo>
                <a:lnTo>
                  <a:pt x="1762155" y="1293445"/>
                </a:lnTo>
                <a:lnTo>
                  <a:pt x="1775531" y="1337790"/>
                </a:lnTo>
                <a:lnTo>
                  <a:pt x="1787823" y="1382597"/>
                </a:lnTo>
                <a:lnTo>
                  <a:pt x="1799017" y="1427849"/>
                </a:lnTo>
                <a:lnTo>
                  <a:pt x="1809097" y="1473531"/>
                </a:lnTo>
                <a:lnTo>
                  <a:pt x="1818049" y="1519628"/>
                </a:lnTo>
                <a:lnTo>
                  <a:pt x="1825856" y="1566124"/>
                </a:lnTo>
                <a:lnTo>
                  <a:pt x="1832504" y="1613005"/>
                </a:lnTo>
                <a:lnTo>
                  <a:pt x="1837977" y="1660255"/>
                </a:lnTo>
                <a:lnTo>
                  <a:pt x="1842260" y="1707859"/>
                </a:lnTo>
                <a:lnTo>
                  <a:pt x="1845339" y="1755802"/>
                </a:lnTo>
                <a:lnTo>
                  <a:pt x="1847197" y="1804068"/>
                </a:lnTo>
                <a:lnTo>
                  <a:pt x="1847820" y="1852642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10638" y="4585960"/>
            <a:ext cx="3359150" cy="3190240"/>
          </a:xfrm>
          <a:custGeom>
            <a:avLst/>
            <a:gdLst/>
            <a:ahLst/>
            <a:cxnLst/>
            <a:rect l="l" t="t" r="r" b="b"/>
            <a:pathLst>
              <a:path w="3359150" h="3190240">
                <a:moveTo>
                  <a:pt x="3002399" y="3189907"/>
                </a:moveTo>
                <a:lnTo>
                  <a:pt x="356303" y="3189907"/>
                </a:lnTo>
                <a:lnTo>
                  <a:pt x="308049" y="3186633"/>
                </a:lnTo>
                <a:lnTo>
                  <a:pt x="261740" y="3177096"/>
                </a:lnTo>
                <a:lnTo>
                  <a:pt x="217804" y="3161728"/>
                </a:lnTo>
                <a:lnTo>
                  <a:pt x="176670" y="3140959"/>
                </a:lnTo>
                <a:lnTo>
                  <a:pt x="138768" y="3115222"/>
                </a:lnTo>
                <a:lnTo>
                  <a:pt x="104527" y="3084947"/>
                </a:lnTo>
                <a:lnTo>
                  <a:pt x="74377" y="3050564"/>
                </a:lnTo>
                <a:lnTo>
                  <a:pt x="48745" y="3012505"/>
                </a:lnTo>
                <a:lnTo>
                  <a:pt x="28063" y="2971201"/>
                </a:lnTo>
                <a:lnTo>
                  <a:pt x="12758" y="2927083"/>
                </a:lnTo>
                <a:lnTo>
                  <a:pt x="3261" y="2880582"/>
                </a:lnTo>
                <a:lnTo>
                  <a:pt x="0" y="2832128"/>
                </a:lnTo>
                <a:lnTo>
                  <a:pt x="0" y="357779"/>
                </a:lnTo>
                <a:lnTo>
                  <a:pt x="3261" y="309325"/>
                </a:lnTo>
                <a:lnTo>
                  <a:pt x="12758" y="262824"/>
                </a:lnTo>
                <a:lnTo>
                  <a:pt x="28063" y="218706"/>
                </a:lnTo>
                <a:lnTo>
                  <a:pt x="48745" y="177402"/>
                </a:lnTo>
                <a:lnTo>
                  <a:pt x="74377" y="139343"/>
                </a:lnTo>
                <a:lnTo>
                  <a:pt x="104527" y="104960"/>
                </a:lnTo>
                <a:lnTo>
                  <a:pt x="138768" y="74685"/>
                </a:lnTo>
                <a:lnTo>
                  <a:pt x="176670" y="48947"/>
                </a:lnTo>
                <a:lnTo>
                  <a:pt x="217804" y="28179"/>
                </a:lnTo>
                <a:lnTo>
                  <a:pt x="261740" y="12811"/>
                </a:lnTo>
                <a:lnTo>
                  <a:pt x="308049" y="3274"/>
                </a:lnTo>
                <a:lnTo>
                  <a:pt x="356303" y="0"/>
                </a:lnTo>
                <a:lnTo>
                  <a:pt x="3002399" y="0"/>
                </a:lnTo>
                <a:lnTo>
                  <a:pt x="3050652" y="3274"/>
                </a:lnTo>
                <a:lnTo>
                  <a:pt x="3096962" y="12811"/>
                </a:lnTo>
                <a:lnTo>
                  <a:pt x="3140898" y="28179"/>
                </a:lnTo>
                <a:lnTo>
                  <a:pt x="3182032" y="48947"/>
                </a:lnTo>
                <a:lnTo>
                  <a:pt x="3219933" y="74685"/>
                </a:lnTo>
                <a:lnTo>
                  <a:pt x="3254174" y="104960"/>
                </a:lnTo>
                <a:lnTo>
                  <a:pt x="3284325" y="139343"/>
                </a:lnTo>
                <a:lnTo>
                  <a:pt x="3309956" y="177402"/>
                </a:lnTo>
                <a:lnTo>
                  <a:pt x="3330639" y="218706"/>
                </a:lnTo>
                <a:lnTo>
                  <a:pt x="3345943" y="262824"/>
                </a:lnTo>
                <a:lnTo>
                  <a:pt x="3355441" y="309325"/>
                </a:lnTo>
                <a:lnTo>
                  <a:pt x="3358702" y="357779"/>
                </a:lnTo>
                <a:lnTo>
                  <a:pt x="3358702" y="2832128"/>
                </a:lnTo>
                <a:lnTo>
                  <a:pt x="3355441" y="2880582"/>
                </a:lnTo>
                <a:lnTo>
                  <a:pt x="3345943" y="2927083"/>
                </a:lnTo>
                <a:lnTo>
                  <a:pt x="3330639" y="2971201"/>
                </a:lnTo>
                <a:lnTo>
                  <a:pt x="3309956" y="3012505"/>
                </a:lnTo>
                <a:lnTo>
                  <a:pt x="3284325" y="3050564"/>
                </a:lnTo>
                <a:lnTo>
                  <a:pt x="3254174" y="3084947"/>
                </a:lnTo>
                <a:lnTo>
                  <a:pt x="3219933" y="3115222"/>
                </a:lnTo>
                <a:lnTo>
                  <a:pt x="3182032" y="3140959"/>
                </a:lnTo>
                <a:lnTo>
                  <a:pt x="3140898" y="3161728"/>
                </a:lnTo>
                <a:lnTo>
                  <a:pt x="3096962" y="3177096"/>
                </a:lnTo>
                <a:lnTo>
                  <a:pt x="3050652" y="3186633"/>
                </a:lnTo>
                <a:lnTo>
                  <a:pt x="3002399" y="3189907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35366" y="4585960"/>
            <a:ext cx="3359150" cy="3190240"/>
          </a:xfrm>
          <a:custGeom>
            <a:avLst/>
            <a:gdLst/>
            <a:ahLst/>
            <a:cxnLst/>
            <a:rect l="l" t="t" r="r" b="b"/>
            <a:pathLst>
              <a:path w="3359150" h="3190240">
                <a:moveTo>
                  <a:pt x="3002399" y="3189907"/>
                </a:moveTo>
                <a:lnTo>
                  <a:pt x="356303" y="3189907"/>
                </a:lnTo>
                <a:lnTo>
                  <a:pt x="308049" y="3186633"/>
                </a:lnTo>
                <a:lnTo>
                  <a:pt x="261740" y="3177096"/>
                </a:lnTo>
                <a:lnTo>
                  <a:pt x="217804" y="3161728"/>
                </a:lnTo>
                <a:lnTo>
                  <a:pt x="176670" y="3140959"/>
                </a:lnTo>
                <a:lnTo>
                  <a:pt x="138768" y="3115222"/>
                </a:lnTo>
                <a:lnTo>
                  <a:pt x="104527" y="3084947"/>
                </a:lnTo>
                <a:lnTo>
                  <a:pt x="74377" y="3050564"/>
                </a:lnTo>
                <a:lnTo>
                  <a:pt x="48745" y="3012505"/>
                </a:lnTo>
                <a:lnTo>
                  <a:pt x="28063" y="2971201"/>
                </a:lnTo>
                <a:lnTo>
                  <a:pt x="12758" y="2927083"/>
                </a:lnTo>
                <a:lnTo>
                  <a:pt x="3261" y="2880582"/>
                </a:lnTo>
                <a:lnTo>
                  <a:pt x="0" y="2832128"/>
                </a:lnTo>
                <a:lnTo>
                  <a:pt x="0" y="357779"/>
                </a:lnTo>
                <a:lnTo>
                  <a:pt x="3261" y="309325"/>
                </a:lnTo>
                <a:lnTo>
                  <a:pt x="12758" y="262824"/>
                </a:lnTo>
                <a:lnTo>
                  <a:pt x="28063" y="218706"/>
                </a:lnTo>
                <a:lnTo>
                  <a:pt x="48745" y="177402"/>
                </a:lnTo>
                <a:lnTo>
                  <a:pt x="74377" y="139343"/>
                </a:lnTo>
                <a:lnTo>
                  <a:pt x="104527" y="104960"/>
                </a:lnTo>
                <a:lnTo>
                  <a:pt x="138768" y="74685"/>
                </a:lnTo>
                <a:lnTo>
                  <a:pt x="176670" y="48947"/>
                </a:lnTo>
                <a:lnTo>
                  <a:pt x="217804" y="28179"/>
                </a:lnTo>
                <a:lnTo>
                  <a:pt x="261740" y="12811"/>
                </a:lnTo>
                <a:lnTo>
                  <a:pt x="308049" y="3274"/>
                </a:lnTo>
                <a:lnTo>
                  <a:pt x="356303" y="0"/>
                </a:lnTo>
                <a:lnTo>
                  <a:pt x="3002399" y="0"/>
                </a:lnTo>
                <a:lnTo>
                  <a:pt x="3050652" y="3274"/>
                </a:lnTo>
                <a:lnTo>
                  <a:pt x="3096962" y="12811"/>
                </a:lnTo>
                <a:lnTo>
                  <a:pt x="3140898" y="28179"/>
                </a:lnTo>
                <a:lnTo>
                  <a:pt x="3182032" y="48947"/>
                </a:lnTo>
                <a:lnTo>
                  <a:pt x="3219933" y="74685"/>
                </a:lnTo>
                <a:lnTo>
                  <a:pt x="3254174" y="104960"/>
                </a:lnTo>
                <a:lnTo>
                  <a:pt x="3284325" y="139343"/>
                </a:lnTo>
                <a:lnTo>
                  <a:pt x="3309956" y="177402"/>
                </a:lnTo>
                <a:lnTo>
                  <a:pt x="3330639" y="218706"/>
                </a:lnTo>
                <a:lnTo>
                  <a:pt x="3345943" y="262824"/>
                </a:lnTo>
                <a:lnTo>
                  <a:pt x="3355441" y="309325"/>
                </a:lnTo>
                <a:lnTo>
                  <a:pt x="3358702" y="357779"/>
                </a:lnTo>
                <a:lnTo>
                  <a:pt x="3358702" y="2832128"/>
                </a:lnTo>
                <a:lnTo>
                  <a:pt x="3355441" y="2880582"/>
                </a:lnTo>
                <a:lnTo>
                  <a:pt x="3345943" y="2927083"/>
                </a:lnTo>
                <a:lnTo>
                  <a:pt x="3330639" y="2971201"/>
                </a:lnTo>
                <a:lnTo>
                  <a:pt x="3309956" y="3012505"/>
                </a:lnTo>
                <a:lnTo>
                  <a:pt x="3284325" y="3050564"/>
                </a:lnTo>
                <a:lnTo>
                  <a:pt x="3254174" y="3084947"/>
                </a:lnTo>
                <a:lnTo>
                  <a:pt x="3219933" y="3115222"/>
                </a:lnTo>
                <a:lnTo>
                  <a:pt x="3182032" y="3140959"/>
                </a:lnTo>
                <a:lnTo>
                  <a:pt x="3140898" y="3161728"/>
                </a:lnTo>
                <a:lnTo>
                  <a:pt x="3096962" y="3177096"/>
                </a:lnTo>
                <a:lnTo>
                  <a:pt x="3050652" y="3186633"/>
                </a:lnTo>
                <a:lnTo>
                  <a:pt x="3002399" y="3189907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555007" y="1456273"/>
            <a:ext cx="2705100" cy="5495925"/>
          </a:xfrm>
          <a:custGeom>
            <a:avLst/>
            <a:gdLst/>
            <a:ahLst/>
            <a:cxnLst/>
            <a:rect l="l" t="t" r="r" b="b"/>
            <a:pathLst>
              <a:path w="2705100" h="5495925">
                <a:moveTo>
                  <a:pt x="12699" y="2460820"/>
                </a:moveTo>
                <a:lnTo>
                  <a:pt x="12699" y="3034529"/>
                </a:lnTo>
                <a:lnTo>
                  <a:pt x="0" y="2987270"/>
                </a:lnTo>
                <a:lnTo>
                  <a:pt x="0" y="2508079"/>
                </a:lnTo>
                <a:lnTo>
                  <a:pt x="12699" y="2460820"/>
                </a:lnTo>
                <a:close/>
              </a:path>
              <a:path w="2705100" h="5495925">
                <a:moveTo>
                  <a:pt x="25399" y="2367017"/>
                </a:moveTo>
                <a:lnTo>
                  <a:pt x="25399" y="3128332"/>
                </a:lnTo>
                <a:lnTo>
                  <a:pt x="12699" y="3081552"/>
                </a:lnTo>
                <a:lnTo>
                  <a:pt x="12699" y="2413797"/>
                </a:lnTo>
                <a:lnTo>
                  <a:pt x="25399" y="2367017"/>
                </a:lnTo>
                <a:close/>
              </a:path>
              <a:path w="2705100" h="5495925">
                <a:moveTo>
                  <a:pt x="38099" y="2274212"/>
                </a:moveTo>
                <a:lnTo>
                  <a:pt x="38099" y="3221137"/>
                </a:lnTo>
                <a:lnTo>
                  <a:pt x="25399" y="3174863"/>
                </a:lnTo>
                <a:lnTo>
                  <a:pt x="25399" y="2320486"/>
                </a:lnTo>
                <a:lnTo>
                  <a:pt x="38099" y="2274212"/>
                </a:lnTo>
                <a:close/>
              </a:path>
              <a:path w="2705100" h="5495925">
                <a:moveTo>
                  <a:pt x="2705099" y="4579220"/>
                </a:moveTo>
                <a:lnTo>
                  <a:pt x="2705099" y="5495349"/>
                </a:lnTo>
                <a:lnTo>
                  <a:pt x="2692399" y="5495220"/>
                </a:lnTo>
                <a:lnTo>
                  <a:pt x="2641599" y="5493975"/>
                </a:lnTo>
                <a:lnTo>
                  <a:pt x="2603499" y="5491908"/>
                </a:lnTo>
                <a:lnTo>
                  <a:pt x="2552699" y="5489026"/>
                </a:lnTo>
                <a:lnTo>
                  <a:pt x="2501899" y="5485335"/>
                </a:lnTo>
                <a:lnTo>
                  <a:pt x="2451099" y="5480844"/>
                </a:lnTo>
                <a:lnTo>
                  <a:pt x="2412999" y="5475558"/>
                </a:lnTo>
                <a:lnTo>
                  <a:pt x="2362199" y="5469484"/>
                </a:lnTo>
                <a:lnTo>
                  <a:pt x="2311399" y="5462629"/>
                </a:lnTo>
                <a:lnTo>
                  <a:pt x="2273299" y="5455000"/>
                </a:lnTo>
                <a:lnTo>
                  <a:pt x="2222499" y="5446603"/>
                </a:lnTo>
                <a:lnTo>
                  <a:pt x="2171699" y="5437447"/>
                </a:lnTo>
                <a:lnTo>
                  <a:pt x="2133599" y="5427536"/>
                </a:lnTo>
                <a:lnTo>
                  <a:pt x="2082799" y="5416879"/>
                </a:lnTo>
                <a:lnTo>
                  <a:pt x="2044699" y="5405481"/>
                </a:lnTo>
                <a:lnTo>
                  <a:pt x="1993899" y="5393351"/>
                </a:lnTo>
                <a:lnTo>
                  <a:pt x="1955799" y="5380493"/>
                </a:lnTo>
                <a:lnTo>
                  <a:pt x="1904999" y="5366917"/>
                </a:lnTo>
                <a:lnTo>
                  <a:pt x="1866899" y="5352627"/>
                </a:lnTo>
                <a:lnTo>
                  <a:pt x="1816099" y="5337631"/>
                </a:lnTo>
                <a:lnTo>
                  <a:pt x="1777999" y="5321937"/>
                </a:lnTo>
                <a:lnTo>
                  <a:pt x="1739899" y="5305549"/>
                </a:lnTo>
                <a:lnTo>
                  <a:pt x="1689099" y="5288477"/>
                </a:lnTo>
                <a:lnTo>
                  <a:pt x="1650999" y="5270725"/>
                </a:lnTo>
                <a:lnTo>
                  <a:pt x="1612899" y="5252302"/>
                </a:lnTo>
                <a:lnTo>
                  <a:pt x="1562099" y="5233213"/>
                </a:lnTo>
                <a:lnTo>
                  <a:pt x="1523999" y="5213466"/>
                </a:lnTo>
                <a:lnTo>
                  <a:pt x="1485899" y="5193068"/>
                </a:lnTo>
                <a:lnTo>
                  <a:pt x="1447799" y="5172024"/>
                </a:lnTo>
                <a:lnTo>
                  <a:pt x="1409699" y="5150343"/>
                </a:lnTo>
                <a:lnTo>
                  <a:pt x="1371599" y="5128031"/>
                </a:lnTo>
                <a:lnTo>
                  <a:pt x="1333499" y="5105095"/>
                </a:lnTo>
                <a:lnTo>
                  <a:pt x="1295399" y="5081541"/>
                </a:lnTo>
                <a:lnTo>
                  <a:pt x="1257299" y="5057377"/>
                </a:lnTo>
                <a:lnTo>
                  <a:pt x="1219199" y="5032608"/>
                </a:lnTo>
                <a:lnTo>
                  <a:pt x="1181099" y="5007243"/>
                </a:lnTo>
                <a:lnTo>
                  <a:pt x="1142999" y="4981287"/>
                </a:lnTo>
                <a:lnTo>
                  <a:pt x="1104899" y="4954748"/>
                </a:lnTo>
                <a:lnTo>
                  <a:pt x="1066799" y="4927633"/>
                </a:lnTo>
                <a:lnTo>
                  <a:pt x="1028699" y="4899948"/>
                </a:lnTo>
                <a:lnTo>
                  <a:pt x="1003299" y="4871700"/>
                </a:lnTo>
                <a:lnTo>
                  <a:pt x="965199" y="4842895"/>
                </a:lnTo>
                <a:lnTo>
                  <a:pt x="927099" y="4813542"/>
                </a:lnTo>
                <a:lnTo>
                  <a:pt x="901699" y="4783645"/>
                </a:lnTo>
                <a:lnTo>
                  <a:pt x="863599" y="4753213"/>
                </a:lnTo>
                <a:lnTo>
                  <a:pt x="825499" y="4722253"/>
                </a:lnTo>
                <a:lnTo>
                  <a:pt x="800099" y="4690770"/>
                </a:lnTo>
                <a:lnTo>
                  <a:pt x="761999" y="4658772"/>
                </a:lnTo>
                <a:lnTo>
                  <a:pt x="736599" y="4626265"/>
                </a:lnTo>
                <a:lnTo>
                  <a:pt x="711199" y="4593257"/>
                </a:lnTo>
                <a:lnTo>
                  <a:pt x="673099" y="4559754"/>
                </a:lnTo>
                <a:lnTo>
                  <a:pt x="647699" y="4525763"/>
                </a:lnTo>
                <a:lnTo>
                  <a:pt x="622299" y="4491290"/>
                </a:lnTo>
                <a:lnTo>
                  <a:pt x="584199" y="4456344"/>
                </a:lnTo>
                <a:lnTo>
                  <a:pt x="558799" y="4420929"/>
                </a:lnTo>
                <a:lnTo>
                  <a:pt x="507999" y="4348725"/>
                </a:lnTo>
                <a:lnTo>
                  <a:pt x="457199" y="4274733"/>
                </a:lnTo>
                <a:lnTo>
                  <a:pt x="406399" y="4199006"/>
                </a:lnTo>
                <a:lnTo>
                  <a:pt x="355599" y="4121599"/>
                </a:lnTo>
                <a:lnTo>
                  <a:pt x="342899" y="4082283"/>
                </a:lnTo>
                <a:lnTo>
                  <a:pt x="292099" y="4002460"/>
                </a:lnTo>
                <a:lnTo>
                  <a:pt x="279399" y="3961966"/>
                </a:lnTo>
                <a:lnTo>
                  <a:pt x="253999" y="3921093"/>
                </a:lnTo>
                <a:lnTo>
                  <a:pt x="241299" y="3879848"/>
                </a:lnTo>
                <a:lnTo>
                  <a:pt x="215899" y="3838237"/>
                </a:lnTo>
                <a:lnTo>
                  <a:pt x="203199" y="3796268"/>
                </a:lnTo>
                <a:lnTo>
                  <a:pt x="177799" y="3753947"/>
                </a:lnTo>
                <a:lnTo>
                  <a:pt x="152399" y="3668277"/>
                </a:lnTo>
                <a:lnTo>
                  <a:pt x="38099" y="3267148"/>
                </a:lnTo>
                <a:lnTo>
                  <a:pt x="38099" y="2228201"/>
                </a:lnTo>
                <a:lnTo>
                  <a:pt x="152399" y="1827071"/>
                </a:lnTo>
                <a:lnTo>
                  <a:pt x="177799" y="1741401"/>
                </a:lnTo>
                <a:lnTo>
                  <a:pt x="203199" y="1699080"/>
                </a:lnTo>
                <a:lnTo>
                  <a:pt x="215899" y="1657111"/>
                </a:lnTo>
                <a:lnTo>
                  <a:pt x="241299" y="1615501"/>
                </a:lnTo>
                <a:lnTo>
                  <a:pt x="253999" y="1574256"/>
                </a:lnTo>
                <a:lnTo>
                  <a:pt x="279399" y="1533383"/>
                </a:lnTo>
                <a:lnTo>
                  <a:pt x="292099" y="1492889"/>
                </a:lnTo>
                <a:lnTo>
                  <a:pt x="342899" y="1413065"/>
                </a:lnTo>
                <a:lnTo>
                  <a:pt x="355599" y="1373749"/>
                </a:lnTo>
                <a:lnTo>
                  <a:pt x="406399" y="1296343"/>
                </a:lnTo>
                <a:lnTo>
                  <a:pt x="457199" y="1220616"/>
                </a:lnTo>
                <a:lnTo>
                  <a:pt x="507999" y="1146623"/>
                </a:lnTo>
                <a:lnTo>
                  <a:pt x="558799" y="1074419"/>
                </a:lnTo>
                <a:lnTo>
                  <a:pt x="584199" y="1039005"/>
                </a:lnTo>
                <a:lnTo>
                  <a:pt x="622299" y="1004058"/>
                </a:lnTo>
                <a:lnTo>
                  <a:pt x="647699" y="969586"/>
                </a:lnTo>
                <a:lnTo>
                  <a:pt x="673099" y="935595"/>
                </a:lnTo>
                <a:lnTo>
                  <a:pt x="711199" y="902092"/>
                </a:lnTo>
                <a:lnTo>
                  <a:pt x="736599" y="869084"/>
                </a:lnTo>
                <a:lnTo>
                  <a:pt x="761999" y="836577"/>
                </a:lnTo>
                <a:lnTo>
                  <a:pt x="800099" y="804579"/>
                </a:lnTo>
                <a:lnTo>
                  <a:pt x="825499" y="773096"/>
                </a:lnTo>
                <a:lnTo>
                  <a:pt x="863599" y="742135"/>
                </a:lnTo>
                <a:lnTo>
                  <a:pt x="901699" y="711703"/>
                </a:lnTo>
                <a:lnTo>
                  <a:pt x="914399" y="696755"/>
                </a:lnTo>
                <a:lnTo>
                  <a:pt x="914399" y="2937904"/>
                </a:lnTo>
                <a:lnTo>
                  <a:pt x="927099" y="2984625"/>
                </a:lnTo>
                <a:lnTo>
                  <a:pt x="927099" y="3030981"/>
                </a:lnTo>
                <a:lnTo>
                  <a:pt x="952499" y="3122538"/>
                </a:lnTo>
                <a:lnTo>
                  <a:pt x="952499" y="3167709"/>
                </a:lnTo>
                <a:lnTo>
                  <a:pt x="1003299" y="3343990"/>
                </a:lnTo>
                <a:lnTo>
                  <a:pt x="1028699" y="3386884"/>
                </a:lnTo>
                <a:lnTo>
                  <a:pt x="1054099" y="3471155"/>
                </a:lnTo>
                <a:lnTo>
                  <a:pt x="1079499" y="3512502"/>
                </a:lnTo>
                <a:lnTo>
                  <a:pt x="1092199" y="3553303"/>
                </a:lnTo>
                <a:lnTo>
                  <a:pt x="1142999" y="3633206"/>
                </a:lnTo>
                <a:lnTo>
                  <a:pt x="1155699" y="3672279"/>
                </a:lnTo>
                <a:lnTo>
                  <a:pt x="1181099" y="3710745"/>
                </a:lnTo>
                <a:lnTo>
                  <a:pt x="1206499" y="3748590"/>
                </a:lnTo>
                <a:lnTo>
                  <a:pt x="1231899" y="3785798"/>
                </a:lnTo>
                <a:lnTo>
                  <a:pt x="1257299" y="3822355"/>
                </a:lnTo>
                <a:lnTo>
                  <a:pt x="1282699" y="3858246"/>
                </a:lnTo>
                <a:lnTo>
                  <a:pt x="1308099" y="3893454"/>
                </a:lnTo>
                <a:lnTo>
                  <a:pt x="1346199" y="3927966"/>
                </a:lnTo>
                <a:lnTo>
                  <a:pt x="1371599" y="3961766"/>
                </a:lnTo>
                <a:lnTo>
                  <a:pt x="1396999" y="3994839"/>
                </a:lnTo>
                <a:lnTo>
                  <a:pt x="1435099" y="4027170"/>
                </a:lnTo>
                <a:lnTo>
                  <a:pt x="1460499" y="4058743"/>
                </a:lnTo>
                <a:lnTo>
                  <a:pt x="1498599" y="4089545"/>
                </a:lnTo>
                <a:lnTo>
                  <a:pt x="1523999" y="4119559"/>
                </a:lnTo>
                <a:lnTo>
                  <a:pt x="1562099" y="4148771"/>
                </a:lnTo>
                <a:lnTo>
                  <a:pt x="1600199" y="4177165"/>
                </a:lnTo>
                <a:lnTo>
                  <a:pt x="1625599" y="4204726"/>
                </a:lnTo>
                <a:lnTo>
                  <a:pt x="1663699" y="4231440"/>
                </a:lnTo>
                <a:lnTo>
                  <a:pt x="1701799" y="4257291"/>
                </a:lnTo>
                <a:lnTo>
                  <a:pt x="1739899" y="4282264"/>
                </a:lnTo>
                <a:lnTo>
                  <a:pt x="1777999" y="4306344"/>
                </a:lnTo>
                <a:lnTo>
                  <a:pt x="1816099" y="4329517"/>
                </a:lnTo>
                <a:lnTo>
                  <a:pt x="1854199" y="4351766"/>
                </a:lnTo>
                <a:lnTo>
                  <a:pt x="1892299" y="4373076"/>
                </a:lnTo>
                <a:lnTo>
                  <a:pt x="1930399" y="4393434"/>
                </a:lnTo>
                <a:lnTo>
                  <a:pt x="1981199" y="4412823"/>
                </a:lnTo>
                <a:lnTo>
                  <a:pt x="2019299" y="4431228"/>
                </a:lnTo>
                <a:lnTo>
                  <a:pt x="2057399" y="4448635"/>
                </a:lnTo>
                <a:lnTo>
                  <a:pt x="2108199" y="4465029"/>
                </a:lnTo>
                <a:lnTo>
                  <a:pt x="2146299" y="4480393"/>
                </a:lnTo>
                <a:lnTo>
                  <a:pt x="2184399" y="4494714"/>
                </a:lnTo>
                <a:lnTo>
                  <a:pt x="2235199" y="4507976"/>
                </a:lnTo>
                <a:lnTo>
                  <a:pt x="2273299" y="4520163"/>
                </a:lnTo>
                <a:lnTo>
                  <a:pt x="2324099" y="4531262"/>
                </a:lnTo>
                <a:lnTo>
                  <a:pt x="2362199" y="4541256"/>
                </a:lnTo>
                <a:lnTo>
                  <a:pt x="2412999" y="4550131"/>
                </a:lnTo>
                <a:lnTo>
                  <a:pt x="2463799" y="4557872"/>
                </a:lnTo>
                <a:lnTo>
                  <a:pt x="2501899" y="4564463"/>
                </a:lnTo>
                <a:lnTo>
                  <a:pt x="2552699" y="4569890"/>
                </a:lnTo>
                <a:lnTo>
                  <a:pt x="2603499" y="4574137"/>
                </a:lnTo>
                <a:lnTo>
                  <a:pt x="2641599" y="4577189"/>
                </a:lnTo>
                <a:lnTo>
                  <a:pt x="2692399" y="4579032"/>
                </a:lnTo>
                <a:lnTo>
                  <a:pt x="2705099" y="4579220"/>
                </a:lnTo>
                <a:close/>
              </a:path>
              <a:path w="2705100" h="5495925">
                <a:moveTo>
                  <a:pt x="2705099" y="0"/>
                </a:moveTo>
                <a:lnTo>
                  <a:pt x="2705099" y="916128"/>
                </a:lnTo>
                <a:lnTo>
                  <a:pt x="2692399" y="916317"/>
                </a:lnTo>
                <a:lnTo>
                  <a:pt x="2641599" y="918159"/>
                </a:lnTo>
                <a:lnTo>
                  <a:pt x="2603499" y="921212"/>
                </a:lnTo>
                <a:lnTo>
                  <a:pt x="2552699" y="925459"/>
                </a:lnTo>
                <a:lnTo>
                  <a:pt x="2501899" y="930885"/>
                </a:lnTo>
                <a:lnTo>
                  <a:pt x="2463799" y="937477"/>
                </a:lnTo>
                <a:lnTo>
                  <a:pt x="2412999" y="945217"/>
                </a:lnTo>
                <a:lnTo>
                  <a:pt x="2362199" y="954092"/>
                </a:lnTo>
                <a:lnTo>
                  <a:pt x="2324099" y="964087"/>
                </a:lnTo>
                <a:lnTo>
                  <a:pt x="2273299" y="975185"/>
                </a:lnTo>
                <a:lnTo>
                  <a:pt x="2235199" y="987373"/>
                </a:lnTo>
                <a:lnTo>
                  <a:pt x="2184399" y="1000635"/>
                </a:lnTo>
                <a:lnTo>
                  <a:pt x="2146299" y="1014955"/>
                </a:lnTo>
                <a:lnTo>
                  <a:pt x="2108199" y="1030320"/>
                </a:lnTo>
                <a:lnTo>
                  <a:pt x="2057399" y="1046713"/>
                </a:lnTo>
                <a:lnTo>
                  <a:pt x="2019299" y="1064120"/>
                </a:lnTo>
                <a:lnTo>
                  <a:pt x="1981199" y="1082526"/>
                </a:lnTo>
                <a:lnTo>
                  <a:pt x="1930399" y="1101915"/>
                </a:lnTo>
                <a:lnTo>
                  <a:pt x="1892299" y="1122272"/>
                </a:lnTo>
                <a:lnTo>
                  <a:pt x="1854199" y="1143583"/>
                </a:lnTo>
                <a:lnTo>
                  <a:pt x="1816099" y="1165832"/>
                </a:lnTo>
                <a:lnTo>
                  <a:pt x="1777999" y="1189004"/>
                </a:lnTo>
                <a:lnTo>
                  <a:pt x="1739899" y="1213084"/>
                </a:lnTo>
                <a:lnTo>
                  <a:pt x="1701799" y="1238058"/>
                </a:lnTo>
                <a:lnTo>
                  <a:pt x="1663699" y="1263909"/>
                </a:lnTo>
                <a:lnTo>
                  <a:pt x="1625599" y="1290622"/>
                </a:lnTo>
                <a:lnTo>
                  <a:pt x="1600199" y="1318184"/>
                </a:lnTo>
                <a:lnTo>
                  <a:pt x="1562099" y="1346578"/>
                </a:lnTo>
                <a:lnTo>
                  <a:pt x="1523999" y="1375790"/>
                </a:lnTo>
                <a:lnTo>
                  <a:pt x="1498599" y="1405804"/>
                </a:lnTo>
                <a:lnTo>
                  <a:pt x="1460499" y="1436605"/>
                </a:lnTo>
                <a:lnTo>
                  <a:pt x="1435099" y="1468179"/>
                </a:lnTo>
                <a:lnTo>
                  <a:pt x="1396999" y="1500510"/>
                </a:lnTo>
                <a:lnTo>
                  <a:pt x="1371599" y="1533583"/>
                </a:lnTo>
                <a:lnTo>
                  <a:pt x="1346199" y="1567383"/>
                </a:lnTo>
                <a:lnTo>
                  <a:pt x="1308099" y="1601894"/>
                </a:lnTo>
                <a:lnTo>
                  <a:pt x="1282699" y="1637103"/>
                </a:lnTo>
                <a:lnTo>
                  <a:pt x="1257299" y="1672993"/>
                </a:lnTo>
                <a:lnTo>
                  <a:pt x="1231899" y="1709550"/>
                </a:lnTo>
                <a:lnTo>
                  <a:pt x="1206499" y="1746759"/>
                </a:lnTo>
                <a:lnTo>
                  <a:pt x="1181099" y="1784604"/>
                </a:lnTo>
                <a:lnTo>
                  <a:pt x="1155699" y="1823070"/>
                </a:lnTo>
                <a:lnTo>
                  <a:pt x="1142999" y="1862143"/>
                </a:lnTo>
                <a:lnTo>
                  <a:pt x="1092199" y="1942046"/>
                </a:lnTo>
                <a:lnTo>
                  <a:pt x="1079499" y="1982847"/>
                </a:lnTo>
                <a:lnTo>
                  <a:pt x="1054099" y="2024194"/>
                </a:lnTo>
                <a:lnTo>
                  <a:pt x="1028699" y="2108465"/>
                </a:lnTo>
                <a:lnTo>
                  <a:pt x="1003299" y="2151359"/>
                </a:lnTo>
                <a:lnTo>
                  <a:pt x="952499" y="2327639"/>
                </a:lnTo>
                <a:lnTo>
                  <a:pt x="952499" y="2372810"/>
                </a:lnTo>
                <a:lnTo>
                  <a:pt x="927099" y="2464367"/>
                </a:lnTo>
                <a:lnTo>
                  <a:pt x="927099" y="2510723"/>
                </a:lnTo>
                <a:lnTo>
                  <a:pt x="914399" y="2557444"/>
                </a:lnTo>
                <a:lnTo>
                  <a:pt x="914399" y="696755"/>
                </a:lnTo>
                <a:lnTo>
                  <a:pt x="927099" y="681807"/>
                </a:lnTo>
                <a:lnTo>
                  <a:pt x="965199" y="652453"/>
                </a:lnTo>
                <a:lnTo>
                  <a:pt x="1003299" y="623649"/>
                </a:lnTo>
                <a:lnTo>
                  <a:pt x="1028699" y="595401"/>
                </a:lnTo>
                <a:lnTo>
                  <a:pt x="1066799" y="567716"/>
                </a:lnTo>
                <a:lnTo>
                  <a:pt x="1104899" y="540600"/>
                </a:lnTo>
                <a:lnTo>
                  <a:pt x="1142999" y="514061"/>
                </a:lnTo>
                <a:lnTo>
                  <a:pt x="1181099" y="488106"/>
                </a:lnTo>
                <a:lnTo>
                  <a:pt x="1219199" y="462740"/>
                </a:lnTo>
                <a:lnTo>
                  <a:pt x="1257299" y="437972"/>
                </a:lnTo>
                <a:lnTo>
                  <a:pt x="1295399" y="413808"/>
                </a:lnTo>
                <a:lnTo>
                  <a:pt x="1333499" y="390254"/>
                </a:lnTo>
                <a:lnTo>
                  <a:pt x="1371599" y="367317"/>
                </a:lnTo>
                <a:lnTo>
                  <a:pt x="1409699" y="345005"/>
                </a:lnTo>
                <a:lnTo>
                  <a:pt x="1447799" y="323324"/>
                </a:lnTo>
                <a:lnTo>
                  <a:pt x="1485899" y="302281"/>
                </a:lnTo>
                <a:lnTo>
                  <a:pt x="1523999" y="281883"/>
                </a:lnTo>
                <a:lnTo>
                  <a:pt x="1562099" y="262136"/>
                </a:lnTo>
                <a:lnTo>
                  <a:pt x="1612899" y="243047"/>
                </a:lnTo>
                <a:lnTo>
                  <a:pt x="1650999" y="224624"/>
                </a:lnTo>
                <a:lnTo>
                  <a:pt x="1689099" y="206872"/>
                </a:lnTo>
                <a:lnTo>
                  <a:pt x="1739899" y="189799"/>
                </a:lnTo>
                <a:lnTo>
                  <a:pt x="1777999" y="173412"/>
                </a:lnTo>
                <a:lnTo>
                  <a:pt x="1816099" y="157717"/>
                </a:lnTo>
                <a:lnTo>
                  <a:pt x="1866899" y="142722"/>
                </a:lnTo>
                <a:lnTo>
                  <a:pt x="1904999" y="128432"/>
                </a:lnTo>
                <a:lnTo>
                  <a:pt x="1955799" y="114855"/>
                </a:lnTo>
                <a:lnTo>
                  <a:pt x="1993899" y="101998"/>
                </a:lnTo>
                <a:lnTo>
                  <a:pt x="2044699" y="89867"/>
                </a:lnTo>
                <a:lnTo>
                  <a:pt x="2082799" y="78470"/>
                </a:lnTo>
                <a:lnTo>
                  <a:pt x="2133599" y="67812"/>
                </a:lnTo>
                <a:lnTo>
                  <a:pt x="2171699" y="57902"/>
                </a:lnTo>
                <a:lnTo>
                  <a:pt x="2222499" y="48745"/>
                </a:lnTo>
                <a:lnTo>
                  <a:pt x="2273299" y="40349"/>
                </a:lnTo>
                <a:lnTo>
                  <a:pt x="2311399" y="32720"/>
                </a:lnTo>
                <a:lnTo>
                  <a:pt x="2362199" y="25865"/>
                </a:lnTo>
                <a:lnTo>
                  <a:pt x="2412999" y="19791"/>
                </a:lnTo>
                <a:lnTo>
                  <a:pt x="2451099" y="14505"/>
                </a:lnTo>
                <a:lnTo>
                  <a:pt x="2501899" y="10013"/>
                </a:lnTo>
                <a:lnTo>
                  <a:pt x="2552699" y="6323"/>
                </a:lnTo>
                <a:lnTo>
                  <a:pt x="2603499" y="3441"/>
                </a:lnTo>
                <a:lnTo>
                  <a:pt x="2641599" y="1374"/>
                </a:lnTo>
                <a:lnTo>
                  <a:pt x="2692399" y="129"/>
                </a:lnTo>
                <a:lnTo>
                  <a:pt x="2705099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488783" y="4204968"/>
            <a:ext cx="4432300" cy="4209415"/>
          </a:xfrm>
          <a:custGeom>
            <a:avLst/>
            <a:gdLst/>
            <a:ahLst/>
            <a:cxnLst/>
            <a:rect l="l" t="t" r="r" b="b"/>
            <a:pathLst>
              <a:path w="4432300" h="4209415">
                <a:moveTo>
                  <a:pt x="3961549" y="4208959"/>
                </a:moveTo>
                <a:lnTo>
                  <a:pt x="470128" y="4208959"/>
                </a:lnTo>
                <a:lnTo>
                  <a:pt x="422158" y="4206515"/>
                </a:lnTo>
                <a:lnTo>
                  <a:pt x="375551" y="4199344"/>
                </a:lnTo>
                <a:lnTo>
                  <a:pt x="330547" y="4187684"/>
                </a:lnTo>
                <a:lnTo>
                  <a:pt x="287384" y="4171777"/>
                </a:lnTo>
                <a:lnTo>
                  <a:pt x="246300" y="4151862"/>
                </a:lnTo>
                <a:lnTo>
                  <a:pt x="207536" y="4128178"/>
                </a:lnTo>
                <a:lnTo>
                  <a:pt x="171329" y="4100967"/>
                </a:lnTo>
                <a:lnTo>
                  <a:pt x="137920" y="4070467"/>
                </a:lnTo>
                <a:lnTo>
                  <a:pt x="107546" y="4036919"/>
                </a:lnTo>
                <a:lnTo>
                  <a:pt x="80447" y="4000563"/>
                </a:lnTo>
                <a:lnTo>
                  <a:pt x="56861" y="3961638"/>
                </a:lnTo>
                <a:lnTo>
                  <a:pt x="37028" y="3920384"/>
                </a:lnTo>
                <a:lnTo>
                  <a:pt x="21186" y="3877042"/>
                </a:lnTo>
                <a:lnTo>
                  <a:pt x="9575" y="3831851"/>
                </a:lnTo>
                <a:lnTo>
                  <a:pt x="2433" y="3785052"/>
                </a:lnTo>
                <a:lnTo>
                  <a:pt x="0" y="3736883"/>
                </a:lnTo>
                <a:lnTo>
                  <a:pt x="0" y="472075"/>
                </a:lnTo>
                <a:lnTo>
                  <a:pt x="2433" y="423907"/>
                </a:lnTo>
                <a:lnTo>
                  <a:pt x="9575" y="377107"/>
                </a:lnTo>
                <a:lnTo>
                  <a:pt x="21186" y="331916"/>
                </a:lnTo>
                <a:lnTo>
                  <a:pt x="37028" y="288574"/>
                </a:lnTo>
                <a:lnTo>
                  <a:pt x="56861" y="247320"/>
                </a:lnTo>
                <a:lnTo>
                  <a:pt x="80447" y="208396"/>
                </a:lnTo>
                <a:lnTo>
                  <a:pt x="107546" y="172039"/>
                </a:lnTo>
                <a:lnTo>
                  <a:pt x="137920" y="138491"/>
                </a:lnTo>
                <a:lnTo>
                  <a:pt x="171329" y="107991"/>
                </a:lnTo>
                <a:lnTo>
                  <a:pt x="207536" y="80780"/>
                </a:lnTo>
                <a:lnTo>
                  <a:pt x="246300" y="57097"/>
                </a:lnTo>
                <a:lnTo>
                  <a:pt x="287384" y="37181"/>
                </a:lnTo>
                <a:lnTo>
                  <a:pt x="330547" y="21274"/>
                </a:lnTo>
                <a:lnTo>
                  <a:pt x="375551" y="9615"/>
                </a:lnTo>
                <a:lnTo>
                  <a:pt x="422158" y="2443"/>
                </a:lnTo>
                <a:lnTo>
                  <a:pt x="470128" y="0"/>
                </a:lnTo>
                <a:lnTo>
                  <a:pt x="3961549" y="0"/>
                </a:lnTo>
                <a:lnTo>
                  <a:pt x="4009518" y="2443"/>
                </a:lnTo>
                <a:lnTo>
                  <a:pt x="4056125" y="9615"/>
                </a:lnTo>
                <a:lnTo>
                  <a:pt x="4101130" y="21274"/>
                </a:lnTo>
                <a:lnTo>
                  <a:pt x="4144293" y="37181"/>
                </a:lnTo>
                <a:lnTo>
                  <a:pt x="4185376" y="57097"/>
                </a:lnTo>
                <a:lnTo>
                  <a:pt x="4224141" y="80780"/>
                </a:lnTo>
                <a:lnTo>
                  <a:pt x="4260347" y="107991"/>
                </a:lnTo>
                <a:lnTo>
                  <a:pt x="4293757" y="138491"/>
                </a:lnTo>
                <a:lnTo>
                  <a:pt x="4324130" y="172039"/>
                </a:lnTo>
                <a:lnTo>
                  <a:pt x="4351230" y="208396"/>
                </a:lnTo>
                <a:lnTo>
                  <a:pt x="4374815" y="247320"/>
                </a:lnTo>
                <a:lnTo>
                  <a:pt x="4394648" y="288574"/>
                </a:lnTo>
                <a:lnTo>
                  <a:pt x="4410490" y="331916"/>
                </a:lnTo>
                <a:lnTo>
                  <a:pt x="4422101" y="377107"/>
                </a:lnTo>
                <a:lnTo>
                  <a:pt x="4429243" y="423907"/>
                </a:lnTo>
                <a:lnTo>
                  <a:pt x="4431677" y="472075"/>
                </a:lnTo>
                <a:lnTo>
                  <a:pt x="4431677" y="3736883"/>
                </a:lnTo>
                <a:lnTo>
                  <a:pt x="4429243" y="3785052"/>
                </a:lnTo>
                <a:lnTo>
                  <a:pt x="4422101" y="3831851"/>
                </a:lnTo>
                <a:lnTo>
                  <a:pt x="4410490" y="3877042"/>
                </a:lnTo>
                <a:lnTo>
                  <a:pt x="4394648" y="3920384"/>
                </a:lnTo>
                <a:lnTo>
                  <a:pt x="4374815" y="3961638"/>
                </a:lnTo>
                <a:lnTo>
                  <a:pt x="4351230" y="4000563"/>
                </a:lnTo>
                <a:lnTo>
                  <a:pt x="4324130" y="4036919"/>
                </a:lnTo>
                <a:lnTo>
                  <a:pt x="4293757" y="4070467"/>
                </a:lnTo>
                <a:lnTo>
                  <a:pt x="4260347" y="4100967"/>
                </a:lnTo>
                <a:lnTo>
                  <a:pt x="4224141" y="4128178"/>
                </a:lnTo>
                <a:lnTo>
                  <a:pt x="4185376" y="4151862"/>
                </a:lnTo>
                <a:lnTo>
                  <a:pt x="4144293" y="4171777"/>
                </a:lnTo>
                <a:lnTo>
                  <a:pt x="4101130" y="4187684"/>
                </a:lnTo>
                <a:lnTo>
                  <a:pt x="4056125" y="4199344"/>
                </a:lnTo>
                <a:lnTo>
                  <a:pt x="4009518" y="4206515"/>
                </a:lnTo>
                <a:lnTo>
                  <a:pt x="3961549" y="420895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842210"/>
            <a:ext cx="16256000" cy="349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7F4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1842210"/>
            <a:ext cx="16256000" cy="349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2" y="360460"/>
            <a:ext cx="18288000" cy="7152005"/>
          </a:xfrm>
          <a:custGeom>
            <a:avLst/>
            <a:gdLst/>
            <a:ahLst/>
            <a:cxnLst/>
            <a:rect l="l" t="t" r="r" b="b"/>
            <a:pathLst>
              <a:path w="18288000" h="7152005">
                <a:moveTo>
                  <a:pt x="0" y="7151920"/>
                </a:moveTo>
                <a:lnTo>
                  <a:pt x="18287998" y="7151920"/>
                </a:lnTo>
                <a:lnTo>
                  <a:pt x="18287998" y="0"/>
                </a:lnTo>
                <a:lnTo>
                  <a:pt x="0" y="0"/>
                </a:lnTo>
                <a:lnTo>
                  <a:pt x="0" y="7151920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5645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0" y="1353"/>
                </a:moveTo>
                <a:lnTo>
                  <a:pt x="18287998" y="1353"/>
                </a:lnTo>
                <a:lnTo>
                  <a:pt x="18287998" y="0"/>
                </a:lnTo>
                <a:lnTo>
                  <a:pt x="0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701800" cy="1701800"/>
          </a:xfrm>
          <a:custGeom>
            <a:avLst/>
            <a:gdLst/>
            <a:ahLst/>
            <a:cxnLst/>
            <a:rect l="l" t="t" r="r" b="b"/>
            <a:pathLst>
              <a:path w="1701800" h="1701800">
                <a:moveTo>
                  <a:pt x="942392" y="0"/>
                </a:moveTo>
                <a:lnTo>
                  <a:pt x="1701655" y="0"/>
                </a:lnTo>
                <a:lnTo>
                  <a:pt x="1701017" y="45395"/>
                </a:lnTo>
                <a:lnTo>
                  <a:pt x="1699001" y="93478"/>
                </a:lnTo>
                <a:lnTo>
                  <a:pt x="1695654" y="141331"/>
                </a:lnTo>
                <a:lnTo>
                  <a:pt x="1691000" y="188812"/>
                </a:lnTo>
                <a:lnTo>
                  <a:pt x="1685056" y="235904"/>
                </a:lnTo>
                <a:lnTo>
                  <a:pt x="1677841" y="282587"/>
                </a:lnTo>
                <a:lnTo>
                  <a:pt x="1669372" y="328844"/>
                </a:lnTo>
                <a:lnTo>
                  <a:pt x="1659668" y="374658"/>
                </a:lnTo>
                <a:lnTo>
                  <a:pt x="1648746" y="420009"/>
                </a:lnTo>
                <a:lnTo>
                  <a:pt x="1636625" y="464881"/>
                </a:lnTo>
                <a:lnTo>
                  <a:pt x="1623321" y="509255"/>
                </a:lnTo>
                <a:lnTo>
                  <a:pt x="1608855" y="553112"/>
                </a:lnTo>
                <a:lnTo>
                  <a:pt x="1593242" y="596436"/>
                </a:lnTo>
                <a:lnTo>
                  <a:pt x="1576503" y="639208"/>
                </a:lnTo>
                <a:lnTo>
                  <a:pt x="1558653" y="681410"/>
                </a:lnTo>
                <a:lnTo>
                  <a:pt x="1539712" y="723024"/>
                </a:lnTo>
                <a:lnTo>
                  <a:pt x="1519697" y="764033"/>
                </a:lnTo>
                <a:lnTo>
                  <a:pt x="1498627" y="804417"/>
                </a:lnTo>
                <a:lnTo>
                  <a:pt x="1476519" y="844160"/>
                </a:lnTo>
                <a:lnTo>
                  <a:pt x="1453391" y="883242"/>
                </a:lnTo>
                <a:lnTo>
                  <a:pt x="1429262" y="921647"/>
                </a:lnTo>
                <a:lnTo>
                  <a:pt x="1404149" y="959356"/>
                </a:lnTo>
                <a:lnTo>
                  <a:pt x="1378070" y="996352"/>
                </a:lnTo>
                <a:lnTo>
                  <a:pt x="1351044" y="1032615"/>
                </a:lnTo>
                <a:lnTo>
                  <a:pt x="1323088" y="1068129"/>
                </a:lnTo>
                <a:lnTo>
                  <a:pt x="1294220" y="1102875"/>
                </a:lnTo>
                <a:lnTo>
                  <a:pt x="1264459" y="1136835"/>
                </a:lnTo>
                <a:lnTo>
                  <a:pt x="1233821" y="1169991"/>
                </a:lnTo>
                <a:lnTo>
                  <a:pt x="1202326" y="1202326"/>
                </a:lnTo>
                <a:lnTo>
                  <a:pt x="1169992" y="1233821"/>
                </a:lnTo>
                <a:lnTo>
                  <a:pt x="1136835" y="1264458"/>
                </a:lnTo>
                <a:lnTo>
                  <a:pt x="1102875" y="1294219"/>
                </a:lnTo>
                <a:lnTo>
                  <a:pt x="1068129" y="1323087"/>
                </a:lnTo>
                <a:lnTo>
                  <a:pt x="1032615" y="1351043"/>
                </a:lnTo>
                <a:lnTo>
                  <a:pt x="996352" y="1378069"/>
                </a:lnTo>
                <a:lnTo>
                  <a:pt x="959356" y="1404148"/>
                </a:lnTo>
                <a:lnTo>
                  <a:pt x="921647" y="1429261"/>
                </a:lnTo>
                <a:lnTo>
                  <a:pt x="883242" y="1453390"/>
                </a:lnTo>
                <a:lnTo>
                  <a:pt x="844159" y="1476518"/>
                </a:lnTo>
                <a:lnTo>
                  <a:pt x="804416" y="1498625"/>
                </a:lnTo>
                <a:lnTo>
                  <a:pt x="764032" y="1519696"/>
                </a:lnTo>
                <a:lnTo>
                  <a:pt x="723023" y="1539710"/>
                </a:lnTo>
                <a:lnTo>
                  <a:pt x="681409" y="1558651"/>
                </a:lnTo>
                <a:lnTo>
                  <a:pt x="639207" y="1576501"/>
                </a:lnTo>
                <a:lnTo>
                  <a:pt x="596435" y="1593240"/>
                </a:lnTo>
                <a:lnTo>
                  <a:pt x="553111" y="1608853"/>
                </a:lnTo>
                <a:lnTo>
                  <a:pt x="509253" y="1623319"/>
                </a:lnTo>
                <a:lnTo>
                  <a:pt x="464880" y="1636622"/>
                </a:lnTo>
                <a:lnTo>
                  <a:pt x="420008" y="1648744"/>
                </a:lnTo>
                <a:lnTo>
                  <a:pt x="374656" y="1659666"/>
                </a:lnTo>
                <a:lnTo>
                  <a:pt x="328843" y="1669370"/>
                </a:lnTo>
                <a:lnTo>
                  <a:pt x="282585" y="1677839"/>
                </a:lnTo>
                <a:lnTo>
                  <a:pt x="235902" y="1685054"/>
                </a:lnTo>
                <a:lnTo>
                  <a:pt x="188811" y="1690998"/>
                </a:lnTo>
                <a:lnTo>
                  <a:pt x="141329" y="1695652"/>
                </a:lnTo>
                <a:lnTo>
                  <a:pt x="93476" y="1698999"/>
                </a:lnTo>
                <a:lnTo>
                  <a:pt x="45269" y="1701020"/>
                </a:lnTo>
                <a:lnTo>
                  <a:pt x="0" y="1701652"/>
                </a:lnTo>
                <a:lnTo>
                  <a:pt x="0" y="942398"/>
                </a:lnTo>
                <a:lnTo>
                  <a:pt x="45393" y="941250"/>
                </a:lnTo>
                <a:lnTo>
                  <a:pt x="93422" y="937598"/>
                </a:lnTo>
                <a:lnTo>
                  <a:pt x="140753" y="931584"/>
                </a:lnTo>
                <a:lnTo>
                  <a:pt x="187326" y="923266"/>
                </a:lnTo>
                <a:lnTo>
                  <a:pt x="233082" y="912706"/>
                </a:lnTo>
                <a:lnTo>
                  <a:pt x="277961" y="899961"/>
                </a:lnTo>
                <a:lnTo>
                  <a:pt x="321904" y="885093"/>
                </a:lnTo>
                <a:lnTo>
                  <a:pt x="364852" y="868159"/>
                </a:lnTo>
                <a:lnTo>
                  <a:pt x="406745" y="849219"/>
                </a:lnTo>
                <a:lnTo>
                  <a:pt x="447524" y="828333"/>
                </a:lnTo>
                <a:lnTo>
                  <a:pt x="487129" y="805560"/>
                </a:lnTo>
                <a:lnTo>
                  <a:pt x="525501" y="780960"/>
                </a:lnTo>
                <a:lnTo>
                  <a:pt x="562581" y="754592"/>
                </a:lnTo>
                <a:lnTo>
                  <a:pt x="598308" y="726516"/>
                </a:lnTo>
                <a:lnTo>
                  <a:pt x="632624" y="696790"/>
                </a:lnTo>
                <a:lnTo>
                  <a:pt x="665470" y="665475"/>
                </a:lnTo>
                <a:lnTo>
                  <a:pt x="696785" y="632630"/>
                </a:lnTo>
                <a:lnTo>
                  <a:pt x="726510" y="598313"/>
                </a:lnTo>
                <a:lnTo>
                  <a:pt x="754587" y="562586"/>
                </a:lnTo>
                <a:lnTo>
                  <a:pt x="780955" y="525506"/>
                </a:lnTo>
                <a:lnTo>
                  <a:pt x="805555" y="487134"/>
                </a:lnTo>
                <a:lnTo>
                  <a:pt x="828327" y="447529"/>
                </a:lnTo>
                <a:lnTo>
                  <a:pt x="849213" y="406749"/>
                </a:lnTo>
                <a:lnTo>
                  <a:pt x="868153" y="364856"/>
                </a:lnTo>
                <a:lnTo>
                  <a:pt x="885087" y="321908"/>
                </a:lnTo>
                <a:lnTo>
                  <a:pt x="899956" y="277964"/>
                </a:lnTo>
                <a:lnTo>
                  <a:pt x="912700" y="233085"/>
                </a:lnTo>
                <a:lnTo>
                  <a:pt x="923260" y="187329"/>
                </a:lnTo>
                <a:lnTo>
                  <a:pt x="931578" y="140756"/>
                </a:lnTo>
                <a:lnTo>
                  <a:pt x="937592" y="93425"/>
                </a:lnTo>
                <a:lnTo>
                  <a:pt x="941247" y="45270"/>
                </a:lnTo>
                <a:lnTo>
                  <a:pt x="942392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44641" y="236746"/>
            <a:ext cx="3343275" cy="6677025"/>
          </a:xfrm>
          <a:custGeom>
            <a:avLst/>
            <a:gdLst/>
            <a:ahLst/>
            <a:cxnLst/>
            <a:rect l="l" t="t" r="r" b="b"/>
            <a:pathLst>
              <a:path w="3343275" h="6677025">
                <a:moveTo>
                  <a:pt x="0" y="3338437"/>
                </a:moveTo>
                <a:lnTo>
                  <a:pt x="344" y="3289999"/>
                </a:lnTo>
                <a:lnTo>
                  <a:pt x="1375" y="3241727"/>
                </a:lnTo>
                <a:lnTo>
                  <a:pt x="3088" y="3193625"/>
                </a:lnTo>
                <a:lnTo>
                  <a:pt x="5478" y="3145698"/>
                </a:lnTo>
                <a:lnTo>
                  <a:pt x="8541" y="3097951"/>
                </a:lnTo>
                <a:lnTo>
                  <a:pt x="12271" y="3050388"/>
                </a:lnTo>
                <a:lnTo>
                  <a:pt x="16665" y="3003014"/>
                </a:lnTo>
                <a:lnTo>
                  <a:pt x="21717" y="2955834"/>
                </a:lnTo>
                <a:lnTo>
                  <a:pt x="27423" y="2908852"/>
                </a:lnTo>
                <a:lnTo>
                  <a:pt x="33778" y="2862073"/>
                </a:lnTo>
                <a:lnTo>
                  <a:pt x="40778" y="2815501"/>
                </a:lnTo>
                <a:lnTo>
                  <a:pt x="48418" y="2769142"/>
                </a:lnTo>
                <a:lnTo>
                  <a:pt x="56693" y="2722999"/>
                </a:lnTo>
                <a:lnTo>
                  <a:pt x="65599" y="2677078"/>
                </a:lnTo>
                <a:lnTo>
                  <a:pt x="75131" y="2631383"/>
                </a:lnTo>
                <a:lnTo>
                  <a:pt x="85284" y="2585919"/>
                </a:lnTo>
                <a:lnTo>
                  <a:pt x="96054" y="2540690"/>
                </a:lnTo>
                <a:lnTo>
                  <a:pt x="107436" y="2495702"/>
                </a:lnTo>
                <a:lnTo>
                  <a:pt x="119425" y="2450957"/>
                </a:lnTo>
                <a:lnTo>
                  <a:pt x="132018" y="2406463"/>
                </a:lnTo>
                <a:lnTo>
                  <a:pt x="145208" y="2362222"/>
                </a:lnTo>
                <a:lnTo>
                  <a:pt x="158992" y="2318239"/>
                </a:lnTo>
                <a:lnTo>
                  <a:pt x="173365" y="2274520"/>
                </a:lnTo>
                <a:lnTo>
                  <a:pt x="188321" y="2231069"/>
                </a:lnTo>
                <a:lnTo>
                  <a:pt x="203858" y="2187890"/>
                </a:lnTo>
                <a:lnTo>
                  <a:pt x="219969" y="2144989"/>
                </a:lnTo>
                <a:lnTo>
                  <a:pt x="236651" y="2102369"/>
                </a:lnTo>
                <a:lnTo>
                  <a:pt x="253898" y="2060036"/>
                </a:lnTo>
                <a:lnTo>
                  <a:pt x="271706" y="2017993"/>
                </a:lnTo>
                <a:lnTo>
                  <a:pt x="290071" y="1976247"/>
                </a:lnTo>
                <a:lnTo>
                  <a:pt x="308987" y="1934800"/>
                </a:lnTo>
                <a:lnTo>
                  <a:pt x="328450" y="1893659"/>
                </a:lnTo>
                <a:lnTo>
                  <a:pt x="348456" y="1852827"/>
                </a:lnTo>
                <a:lnTo>
                  <a:pt x="368999" y="1812310"/>
                </a:lnTo>
                <a:lnTo>
                  <a:pt x="390076" y="1772111"/>
                </a:lnTo>
                <a:lnTo>
                  <a:pt x="411681" y="1732236"/>
                </a:lnTo>
                <a:lnTo>
                  <a:pt x="433810" y="1692690"/>
                </a:lnTo>
                <a:lnTo>
                  <a:pt x="456457" y="1653476"/>
                </a:lnTo>
                <a:lnTo>
                  <a:pt x="479620" y="1614599"/>
                </a:lnTo>
                <a:lnTo>
                  <a:pt x="503292" y="1576065"/>
                </a:lnTo>
                <a:lnTo>
                  <a:pt x="527470" y="1537877"/>
                </a:lnTo>
                <a:lnTo>
                  <a:pt x="552148" y="1500040"/>
                </a:lnTo>
                <a:lnTo>
                  <a:pt x="577322" y="1462560"/>
                </a:lnTo>
                <a:lnTo>
                  <a:pt x="602987" y="1425440"/>
                </a:lnTo>
                <a:lnTo>
                  <a:pt x="629139" y="1388686"/>
                </a:lnTo>
                <a:lnTo>
                  <a:pt x="655773" y="1352302"/>
                </a:lnTo>
                <a:lnTo>
                  <a:pt x="682884" y="1316292"/>
                </a:lnTo>
                <a:lnTo>
                  <a:pt x="710468" y="1280661"/>
                </a:lnTo>
                <a:lnTo>
                  <a:pt x="738520" y="1245414"/>
                </a:lnTo>
                <a:lnTo>
                  <a:pt x="767035" y="1210556"/>
                </a:lnTo>
                <a:lnTo>
                  <a:pt x="796009" y="1176091"/>
                </a:lnTo>
                <a:lnTo>
                  <a:pt x="825437" y="1142023"/>
                </a:lnTo>
                <a:lnTo>
                  <a:pt x="855315" y="1108358"/>
                </a:lnTo>
                <a:lnTo>
                  <a:pt x="885637" y="1075100"/>
                </a:lnTo>
                <a:lnTo>
                  <a:pt x="916400" y="1042254"/>
                </a:lnTo>
                <a:lnTo>
                  <a:pt x="947598" y="1009824"/>
                </a:lnTo>
                <a:lnTo>
                  <a:pt x="979227" y="977815"/>
                </a:lnTo>
                <a:lnTo>
                  <a:pt x="1011282" y="946232"/>
                </a:lnTo>
                <a:lnTo>
                  <a:pt x="1043759" y="915079"/>
                </a:lnTo>
                <a:lnTo>
                  <a:pt x="1076653" y="884361"/>
                </a:lnTo>
                <a:lnTo>
                  <a:pt x="1109959" y="854082"/>
                </a:lnTo>
                <a:lnTo>
                  <a:pt x="1143673" y="824247"/>
                </a:lnTo>
                <a:lnTo>
                  <a:pt x="1177789" y="794862"/>
                </a:lnTo>
                <a:lnTo>
                  <a:pt x="1212305" y="765929"/>
                </a:lnTo>
                <a:lnTo>
                  <a:pt x="1247213" y="737455"/>
                </a:lnTo>
                <a:lnTo>
                  <a:pt x="1282511" y="709444"/>
                </a:lnTo>
                <a:lnTo>
                  <a:pt x="1318193" y="681900"/>
                </a:lnTo>
                <a:lnTo>
                  <a:pt x="1354255" y="654828"/>
                </a:lnTo>
                <a:lnTo>
                  <a:pt x="1390693" y="628232"/>
                </a:lnTo>
                <a:lnTo>
                  <a:pt x="1427500" y="602118"/>
                </a:lnTo>
                <a:lnTo>
                  <a:pt x="1464674" y="576490"/>
                </a:lnTo>
                <a:lnTo>
                  <a:pt x="1502208" y="551352"/>
                </a:lnTo>
                <a:lnTo>
                  <a:pt x="1540099" y="526710"/>
                </a:lnTo>
                <a:lnTo>
                  <a:pt x="1578342" y="502567"/>
                </a:lnTo>
                <a:lnTo>
                  <a:pt x="1616933" y="478929"/>
                </a:lnTo>
                <a:lnTo>
                  <a:pt x="1655866" y="455800"/>
                </a:lnTo>
                <a:lnTo>
                  <a:pt x="1695136" y="433185"/>
                </a:lnTo>
                <a:lnTo>
                  <a:pt x="1734741" y="411088"/>
                </a:lnTo>
                <a:lnTo>
                  <a:pt x="1774673" y="389514"/>
                </a:lnTo>
                <a:lnTo>
                  <a:pt x="1814930" y="368468"/>
                </a:lnTo>
                <a:lnTo>
                  <a:pt x="1855506" y="347954"/>
                </a:lnTo>
                <a:lnTo>
                  <a:pt x="1896397" y="327977"/>
                </a:lnTo>
                <a:lnTo>
                  <a:pt x="1937598" y="308542"/>
                </a:lnTo>
                <a:lnTo>
                  <a:pt x="1979105" y="289653"/>
                </a:lnTo>
                <a:lnTo>
                  <a:pt x="2020912" y="271315"/>
                </a:lnTo>
                <a:lnTo>
                  <a:pt x="2063015" y="253533"/>
                </a:lnTo>
                <a:lnTo>
                  <a:pt x="2105410" y="236310"/>
                </a:lnTo>
                <a:lnTo>
                  <a:pt x="2148091" y="219653"/>
                </a:lnTo>
                <a:lnTo>
                  <a:pt x="2191055" y="203564"/>
                </a:lnTo>
                <a:lnTo>
                  <a:pt x="2234297" y="188050"/>
                </a:lnTo>
                <a:lnTo>
                  <a:pt x="2277811" y="173115"/>
                </a:lnTo>
                <a:lnTo>
                  <a:pt x="2321594" y="158763"/>
                </a:lnTo>
                <a:lnTo>
                  <a:pt x="2365640" y="144999"/>
                </a:lnTo>
                <a:lnTo>
                  <a:pt x="2409945" y="131828"/>
                </a:lnTo>
                <a:lnTo>
                  <a:pt x="2454504" y="119254"/>
                </a:lnTo>
                <a:lnTo>
                  <a:pt x="2499313" y="107281"/>
                </a:lnTo>
                <a:lnTo>
                  <a:pt x="2544368" y="95916"/>
                </a:lnTo>
                <a:lnTo>
                  <a:pt x="2589662" y="85161"/>
                </a:lnTo>
                <a:lnTo>
                  <a:pt x="2635192" y="75023"/>
                </a:lnTo>
                <a:lnTo>
                  <a:pt x="2680954" y="65505"/>
                </a:lnTo>
                <a:lnTo>
                  <a:pt x="2726941" y="56612"/>
                </a:lnTo>
                <a:lnTo>
                  <a:pt x="2773151" y="48348"/>
                </a:lnTo>
                <a:lnTo>
                  <a:pt x="2819578" y="40720"/>
                </a:lnTo>
                <a:lnTo>
                  <a:pt x="2866217" y="33730"/>
                </a:lnTo>
                <a:lnTo>
                  <a:pt x="2913064" y="27384"/>
                </a:lnTo>
                <a:lnTo>
                  <a:pt x="2960114" y="21686"/>
                </a:lnTo>
                <a:lnTo>
                  <a:pt x="3007363" y="16641"/>
                </a:lnTo>
                <a:lnTo>
                  <a:pt x="3054806" y="12254"/>
                </a:lnTo>
                <a:lnTo>
                  <a:pt x="3102438" y="8529"/>
                </a:lnTo>
                <a:lnTo>
                  <a:pt x="3150255" y="5471"/>
                </a:lnTo>
                <a:lnTo>
                  <a:pt x="3198251" y="3084"/>
                </a:lnTo>
                <a:lnTo>
                  <a:pt x="3246423" y="1373"/>
                </a:lnTo>
                <a:lnTo>
                  <a:pt x="3294766" y="344"/>
                </a:lnTo>
                <a:lnTo>
                  <a:pt x="3343275" y="0"/>
                </a:lnTo>
                <a:lnTo>
                  <a:pt x="3343275" y="6676982"/>
                </a:lnTo>
                <a:lnTo>
                  <a:pt x="3294766" y="6676638"/>
                </a:lnTo>
                <a:lnTo>
                  <a:pt x="3246423" y="6675608"/>
                </a:lnTo>
                <a:lnTo>
                  <a:pt x="3198251" y="6673897"/>
                </a:lnTo>
                <a:lnTo>
                  <a:pt x="3150255" y="6671511"/>
                </a:lnTo>
                <a:lnTo>
                  <a:pt x="3102438" y="6668452"/>
                </a:lnTo>
                <a:lnTo>
                  <a:pt x="3054806" y="6664727"/>
                </a:lnTo>
                <a:lnTo>
                  <a:pt x="3007363" y="6660340"/>
                </a:lnTo>
                <a:lnTo>
                  <a:pt x="2960114" y="6655295"/>
                </a:lnTo>
                <a:lnTo>
                  <a:pt x="2913064" y="6649597"/>
                </a:lnTo>
                <a:lnTo>
                  <a:pt x="2866217" y="6643251"/>
                </a:lnTo>
                <a:lnTo>
                  <a:pt x="2819578" y="6636261"/>
                </a:lnTo>
                <a:lnTo>
                  <a:pt x="2773151" y="6628632"/>
                </a:lnTo>
                <a:lnTo>
                  <a:pt x="2726941" y="6620369"/>
                </a:lnTo>
                <a:lnTo>
                  <a:pt x="2680954" y="6611475"/>
                </a:lnTo>
                <a:lnTo>
                  <a:pt x="2635192" y="6601957"/>
                </a:lnTo>
                <a:lnTo>
                  <a:pt x="2589662" y="6591818"/>
                </a:lnTo>
                <a:lnTo>
                  <a:pt x="2544368" y="6581064"/>
                </a:lnTo>
                <a:lnTo>
                  <a:pt x="2499313" y="6569698"/>
                </a:lnTo>
                <a:lnTo>
                  <a:pt x="2454504" y="6557725"/>
                </a:lnTo>
                <a:lnTo>
                  <a:pt x="2409945" y="6545151"/>
                </a:lnTo>
                <a:lnTo>
                  <a:pt x="2365640" y="6531979"/>
                </a:lnTo>
                <a:lnTo>
                  <a:pt x="2321594" y="6518215"/>
                </a:lnTo>
                <a:lnTo>
                  <a:pt x="2277811" y="6503863"/>
                </a:lnTo>
                <a:lnTo>
                  <a:pt x="2234297" y="6488927"/>
                </a:lnTo>
                <a:lnTo>
                  <a:pt x="2191055" y="6473413"/>
                </a:lnTo>
                <a:lnTo>
                  <a:pt x="2148091" y="6457324"/>
                </a:lnTo>
                <a:lnTo>
                  <a:pt x="2105410" y="6440666"/>
                </a:lnTo>
                <a:lnTo>
                  <a:pt x="2063015" y="6423443"/>
                </a:lnTo>
                <a:lnTo>
                  <a:pt x="2020912" y="6405661"/>
                </a:lnTo>
                <a:lnTo>
                  <a:pt x="1979105" y="6387322"/>
                </a:lnTo>
                <a:lnTo>
                  <a:pt x="1937598" y="6368433"/>
                </a:lnTo>
                <a:lnTo>
                  <a:pt x="1896397" y="6348997"/>
                </a:lnTo>
                <a:lnTo>
                  <a:pt x="1855506" y="6329020"/>
                </a:lnTo>
                <a:lnTo>
                  <a:pt x="1814930" y="6308505"/>
                </a:lnTo>
                <a:lnTo>
                  <a:pt x="1774673" y="6287459"/>
                </a:lnTo>
                <a:lnTo>
                  <a:pt x="1734741" y="6265885"/>
                </a:lnTo>
                <a:lnTo>
                  <a:pt x="1695136" y="6243787"/>
                </a:lnTo>
                <a:lnTo>
                  <a:pt x="1655866" y="6221171"/>
                </a:lnTo>
                <a:lnTo>
                  <a:pt x="1616933" y="6198042"/>
                </a:lnTo>
                <a:lnTo>
                  <a:pt x="1578342" y="6174403"/>
                </a:lnTo>
                <a:lnTo>
                  <a:pt x="1540099" y="6150260"/>
                </a:lnTo>
                <a:lnTo>
                  <a:pt x="1502208" y="6125617"/>
                </a:lnTo>
                <a:lnTo>
                  <a:pt x="1464674" y="6100479"/>
                </a:lnTo>
                <a:lnTo>
                  <a:pt x="1427500" y="6074850"/>
                </a:lnTo>
                <a:lnTo>
                  <a:pt x="1390693" y="6048735"/>
                </a:lnTo>
                <a:lnTo>
                  <a:pt x="1354255" y="6022139"/>
                </a:lnTo>
                <a:lnTo>
                  <a:pt x="1318193" y="5995066"/>
                </a:lnTo>
                <a:lnTo>
                  <a:pt x="1282511" y="5967521"/>
                </a:lnTo>
                <a:lnTo>
                  <a:pt x="1247213" y="5939509"/>
                </a:lnTo>
                <a:lnTo>
                  <a:pt x="1212305" y="5911034"/>
                </a:lnTo>
                <a:lnTo>
                  <a:pt x="1177789" y="5882101"/>
                </a:lnTo>
                <a:lnTo>
                  <a:pt x="1143673" y="5852715"/>
                </a:lnTo>
                <a:lnTo>
                  <a:pt x="1109959" y="5822880"/>
                </a:lnTo>
                <a:lnTo>
                  <a:pt x="1076653" y="5792600"/>
                </a:lnTo>
                <a:lnTo>
                  <a:pt x="1043759" y="5761881"/>
                </a:lnTo>
                <a:lnTo>
                  <a:pt x="1011282" y="5730727"/>
                </a:lnTo>
                <a:lnTo>
                  <a:pt x="979227" y="5699143"/>
                </a:lnTo>
                <a:lnTo>
                  <a:pt x="947598" y="5667133"/>
                </a:lnTo>
                <a:lnTo>
                  <a:pt x="916400" y="5634702"/>
                </a:lnTo>
                <a:lnTo>
                  <a:pt x="885637" y="5601855"/>
                </a:lnTo>
                <a:lnTo>
                  <a:pt x="855315" y="5568596"/>
                </a:lnTo>
                <a:lnTo>
                  <a:pt x="825437" y="5534930"/>
                </a:lnTo>
                <a:lnTo>
                  <a:pt x="796009" y="5500862"/>
                </a:lnTo>
                <a:lnTo>
                  <a:pt x="767035" y="5466395"/>
                </a:lnTo>
                <a:lnTo>
                  <a:pt x="738520" y="5431536"/>
                </a:lnTo>
                <a:lnTo>
                  <a:pt x="710468" y="5396288"/>
                </a:lnTo>
                <a:lnTo>
                  <a:pt x="682884" y="5360657"/>
                </a:lnTo>
                <a:lnTo>
                  <a:pt x="655773" y="5324646"/>
                </a:lnTo>
                <a:lnTo>
                  <a:pt x="629139" y="5288260"/>
                </a:lnTo>
                <a:lnTo>
                  <a:pt x="602987" y="5251505"/>
                </a:lnTo>
                <a:lnTo>
                  <a:pt x="577322" y="5214384"/>
                </a:lnTo>
                <a:lnTo>
                  <a:pt x="552148" y="5176902"/>
                </a:lnTo>
                <a:lnTo>
                  <a:pt x="527470" y="5139065"/>
                </a:lnTo>
                <a:lnTo>
                  <a:pt x="503292" y="5100876"/>
                </a:lnTo>
                <a:lnTo>
                  <a:pt x="479620" y="5062340"/>
                </a:lnTo>
                <a:lnTo>
                  <a:pt x="456457" y="5023462"/>
                </a:lnTo>
                <a:lnTo>
                  <a:pt x="433810" y="4984247"/>
                </a:lnTo>
                <a:lnTo>
                  <a:pt x="411681" y="4944699"/>
                </a:lnTo>
                <a:lnTo>
                  <a:pt x="390076" y="4904823"/>
                </a:lnTo>
                <a:lnTo>
                  <a:pt x="368999" y="4864623"/>
                </a:lnTo>
                <a:lnTo>
                  <a:pt x="348456" y="4824104"/>
                </a:lnTo>
                <a:lnTo>
                  <a:pt x="328450" y="4783271"/>
                </a:lnTo>
                <a:lnTo>
                  <a:pt x="308987" y="4742128"/>
                </a:lnTo>
                <a:lnTo>
                  <a:pt x="290071" y="4700681"/>
                </a:lnTo>
                <a:lnTo>
                  <a:pt x="271706" y="4658932"/>
                </a:lnTo>
                <a:lnTo>
                  <a:pt x="253898" y="4616889"/>
                </a:lnTo>
                <a:lnTo>
                  <a:pt x="236651" y="4574554"/>
                </a:lnTo>
                <a:lnTo>
                  <a:pt x="219969" y="4531933"/>
                </a:lnTo>
                <a:lnTo>
                  <a:pt x="203858" y="4489029"/>
                </a:lnTo>
                <a:lnTo>
                  <a:pt x="188321" y="4445849"/>
                </a:lnTo>
                <a:lnTo>
                  <a:pt x="173365" y="4402396"/>
                </a:lnTo>
                <a:lnTo>
                  <a:pt x="158992" y="4358676"/>
                </a:lnTo>
                <a:lnTo>
                  <a:pt x="145208" y="4314692"/>
                </a:lnTo>
                <a:lnTo>
                  <a:pt x="132018" y="4270449"/>
                </a:lnTo>
                <a:lnTo>
                  <a:pt x="119425" y="4225953"/>
                </a:lnTo>
                <a:lnTo>
                  <a:pt x="107436" y="4181207"/>
                </a:lnTo>
                <a:lnTo>
                  <a:pt x="96054" y="4136217"/>
                </a:lnTo>
                <a:lnTo>
                  <a:pt x="85284" y="4090986"/>
                </a:lnTo>
                <a:lnTo>
                  <a:pt x="75131" y="4045520"/>
                </a:lnTo>
                <a:lnTo>
                  <a:pt x="65599" y="3999823"/>
                </a:lnTo>
                <a:lnTo>
                  <a:pt x="56693" y="3953901"/>
                </a:lnTo>
                <a:lnTo>
                  <a:pt x="48418" y="3907756"/>
                </a:lnTo>
                <a:lnTo>
                  <a:pt x="40778" y="3861395"/>
                </a:lnTo>
                <a:lnTo>
                  <a:pt x="33778" y="3814822"/>
                </a:lnTo>
                <a:lnTo>
                  <a:pt x="27423" y="3768041"/>
                </a:lnTo>
                <a:lnTo>
                  <a:pt x="21717" y="3721057"/>
                </a:lnTo>
                <a:lnTo>
                  <a:pt x="16665" y="3673875"/>
                </a:lnTo>
                <a:lnTo>
                  <a:pt x="12271" y="3626499"/>
                </a:lnTo>
                <a:lnTo>
                  <a:pt x="8541" y="3578934"/>
                </a:lnTo>
                <a:lnTo>
                  <a:pt x="5478" y="3531185"/>
                </a:lnTo>
                <a:lnTo>
                  <a:pt x="3088" y="3483256"/>
                </a:lnTo>
                <a:lnTo>
                  <a:pt x="1375" y="3435152"/>
                </a:lnTo>
                <a:lnTo>
                  <a:pt x="344" y="3386878"/>
                </a:lnTo>
                <a:lnTo>
                  <a:pt x="0" y="3338437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5577035"/>
            <a:ext cx="18288000" cy="4709160"/>
            <a:chOff x="0" y="5577035"/>
            <a:chExt cx="18288000" cy="4709160"/>
          </a:xfrm>
        </p:grpSpPr>
        <p:sp>
          <p:nvSpPr>
            <p:cNvPr id="7" name="object 7"/>
            <p:cNvSpPr/>
            <p:nvPr/>
          </p:nvSpPr>
          <p:spPr>
            <a:xfrm>
              <a:off x="0" y="7151920"/>
              <a:ext cx="18288000" cy="3133725"/>
            </a:xfrm>
            <a:custGeom>
              <a:avLst/>
              <a:gdLst/>
              <a:ahLst/>
              <a:cxnLst/>
              <a:rect l="l" t="t" r="r" b="b"/>
              <a:pathLst>
                <a:path w="18288000" h="3133725">
                  <a:moveTo>
                    <a:pt x="18287998" y="3133724"/>
                  </a:moveTo>
                  <a:lnTo>
                    <a:pt x="0" y="313372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133724"/>
                  </a:lnTo>
                  <a:close/>
                </a:path>
              </a:pathLst>
            </a:custGeom>
            <a:solidFill>
              <a:srgbClr val="612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0" y="5577035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0" y="1571624"/>
                  </a:moveTo>
                  <a:lnTo>
                    <a:pt x="0" y="0"/>
                  </a:lnTo>
                  <a:lnTo>
                    <a:pt x="48048" y="720"/>
                  </a:lnTo>
                  <a:lnTo>
                    <a:pt x="95738" y="2868"/>
                  </a:lnTo>
                  <a:lnTo>
                    <a:pt x="143049" y="6423"/>
                  </a:lnTo>
                  <a:lnTo>
                    <a:pt x="189960" y="11364"/>
                  </a:lnTo>
                  <a:lnTo>
                    <a:pt x="236450" y="17671"/>
                  </a:lnTo>
                  <a:lnTo>
                    <a:pt x="282500" y="25322"/>
                  </a:lnTo>
                  <a:lnTo>
                    <a:pt x="328088" y="34298"/>
                  </a:lnTo>
                  <a:lnTo>
                    <a:pt x="373194" y="44578"/>
                  </a:lnTo>
                  <a:lnTo>
                    <a:pt x="417797" y="56142"/>
                  </a:lnTo>
                  <a:lnTo>
                    <a:pt x="461878" y="68968"/>
                  </a:lnTo>
                  <a:lnTo>
                    <a:pt x="505415" y="83037"/>
                  </a:lnTo>
                  <a:lnTo>
                    <a:pt x="548387" y="98327"/>
                  </a:lnTo>
                  <a:lnTo>
                    <a:pt x="590775" y="114819"/>
                  </a:lnTo>
                  <a:lnTo>
                    <a:pt x="632558" y="132491"/>
                  </a:lnTo>
                  <a:lnTo>
                    <a:pt x="673715" y="151323"/>
                  </a:lnTo>
                  <a:lnTo>
                    <a:pt x="714225" y="171295"/>
                  </a:lnTo>
                  <a:lnTo>
                    <a:pt x="754068" y="192386"/>
                  </a:lnTo>
                  <a:lnTo>
                    <a:pt x="793224" y="214575"/>
                  </a:lnTo>
                  <a:lnTo>
                    <a:pt x="831672" y="237843"/>
                  </a:lnTo>
                  <a:lnTo>
                    <a:pt x="869392" y="262167"/>
                  </a:lnTo>
                  <a:lnTo>
                    <a:pt x="906362" y="287529"/>
                  </a:lnTo>
                  <a:lnTo>
                    <a:pt x="942562" y="313907"/>
                  </a:lnTo>
                  <a:lnTo>
                    <a:pt x="977972" y="341280"/>
                  </a:lnTo>
                  <a:lnTo>
                    <a:pt x="1012572" y="369629"/>
                  </a:lnTo>
                  <a:lnTo>
                    <a:pt x="1046340" y="398932"/>
                  </a:lnTo>
                  <a:lnTo>
                    <a:pt x="1079256" y="429170"/>
                  </a:lnTo>
                  <a:lnTo>
                    <a:pt x="1111300" y="460321"/>
                  </a:lnTo>
                  <a:lnTo>
                    <a:pt x="1142451" y="492364"/>
                  </a:lnTo>
                  <a:lnTo>
                    <a:pt x="1172688" y="525281"/>
                  </a:lnTo>
                  <a:lnTo>
                    <a:pt x="1201991" y="559049"/>
                  </a:lnTo>
                  <a:lnTo>
                    <a:pt x="1230340" y="593649"/>
                  </a:lnTo>
                  <a:lnTo>
                    <a:pt x="1257713" y="629059"/>
                  </a:lnTo>
                  <a:lnTo>
                    <a:pt x="1284091" y="665259"/>
                  </a:lnTo>
                  <a:lnTo>
                    <a:pt x="1309452" y="702230"/>
                  </a:lnTo>
                  <a:lnTo>
                    <a:pt x="1333776" y="739949"/>
                  </a:lnTo>
                  <a:lnTo>
                    <a:pt x="1357044" y="778397"/>
                  </a:lnTo>
                  <a:lnTo>
                    <a:pt x="1379233" y="817553"/>
                  </a:lnTo>
                  <a:lnTo>
                    <a:pt x="1400324" y="857397"/>
                  </a:lnTo>
                  <a:lnTo>
                    <a:pt x="1420295" y="897907"/>
                  </a:lnTo>
                  <a:lnTo>
                    <a:pt x="1439127" y="939064"/>
                  </a:lnTo>
                  <a:lnTo>
                    <a:pt x="1456800" y="980847"/>
                  </a:lnTo>
                  <a:lnTo>
                    <a:pt x="1473291" y="1023235"/>
                  </a:lnTo>
                  <a:lnTo>
                    <a:pt x="1488581" y="1066208"/>
                  </a:lnTo>
                  <a:lnTo>
                    <a:pt x="1502649" y="1109744"/>
                  </a:lnTo>
                  <a:lnTo>
                    <a:pt x="1515475" y="1153825"/>
                  </a:lnTo>
                  <a:lnTo>
                    <a:pt x="1527039" y="1198429"/>
                  </a:lnTo>
                  <a:lnTo>
                    <a:pt x="1537318" y="1243535"/>
                  </a:lnTo>
                  <a:lnTo>
                    <a:pt x="1546294" y="1289123"/>
                  </a:lnTo>
                  <a:lnTo>
                    <a:pt x="1553946" y="1335173"/>
                  </a:lnTo>
                  <a:lnTo>
                    <a:pt x="1560252" y="1381664"/>
                  </a:lnTo>
                  <a:lnTo>
                    <a:pt x="1565192" y="1428575"/>
                  </a:lnTo>
                  <a:lnTo>
                    <a:pt x="1568747" y="1475886"/>
                  </a:lnTo>
                  <a:lnTo>
                    <a:pt x="1570895" y="1523576"/>
                  </a:lnTo>
                  <a:lnTo>
                    <a:pt x="1571615" y="1571624"/>
                  </a:lnTo>
                  <a:lnTo>
                    <a:pt x="0" y="1571624"/>
                  </a:lnTo>
                  <a:close/>
                </a:path>
              </a:pathLst>
            </a:custGeom>
            <a:solidFill>
              <a:srgbClr val="989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45211" y="8218802"/>
              <a:ext cx="8296909" cy="992505"/>
            </a:xfrm>
            <a:custGeom>
              <a:avLst/>
              <a:gdLst/>
              <a:ahLst/>
              <a:cxnLst/>
              <a:rect l="l" t="t" r="r" b="b"/>
              <a:pathLst>
                <a:path w="8296909" h="992504">
                  <a:moveTo>
                    <a:pt x="7796468" y="991989"/>
                  </a:moveTo>
                  <a:lnTo>
                    <a:pt x="479137" y="991989"/>
                  </a:lnTo>
                  <a:lnTo>
                    <a:pt x="479137" y="988496"/>
                  </a:lnTo>
                  <a:lnTo>
                    <a:pt x="430212" y="984155"/>
                  </a:lnTo>
                  <a:lnTo>
                    <a:pt x="382686" y="975214"/>
                  </a:lnTo>
                  <a:lnTo>
                    <a:pt x="336801" y="961903"/>
                  </a:lnTo>
                  <a:lnTo>
                    <a:pt x="292799" y="944453"/>
                  </a:lnTo>
                  <a:lnTo>
                    <a:pt x="250924" y="923094"/>
                  </a:lnTo>
                  <a:lnTo>
                    <a:pt x="211418" y="898056"/>
                  </a:lnTo>
                  <a:lnTo>
                    <a:pt x="174523" y="869569"/>
                  </a:lnTo>
                  <a:lnTo>
                    <a:pt x="140482" y="837864"/>
                  </a:lnTo>
                  <a:lnTo>
                    <a:pt x="109537" y="803171"/>
                  </a:lnTo>
                  <a:lnTo>
                    <a:pt x="81931" y="765720"/>
                  </a:lnTo>
                  <a:lnTo>
                    <a:pt x="57907" y="725742"/>
                  </a:lnTo>
                  <a:lnTo>
                    <a:pt x="37707" y="683466"/>
                  </a:lnTo>
                  <a:lnTo>
                    <a:pt x="21574" y="639123"/>
                  </a:lnTo>
                  <a:lnTo>
                    <a:pt x="9750" y="592943"/>
                  </a:lnTo>
                  <a:lnTo>
                    <a:pt x="2478" y="545157"/>
                  </a:lnTo>
                  <a:lnTo>
                    <a:pt x="0" y="495994"/>
                  </a:lnTo>
                  <a:lnTo>
                    <a:pt x="2439" y="446832"/>
                  </a:lnTo>
                  <a:lnTo>
                    <a:pt x="9605" y="399045"/>
                  </a:lnTo>
                  <a:lnTo>
                    <a:pt x="21272" y="352866"/>
                  </a:lnTo>
                  <a:lnTo>
                    <a:pt x="37212" y="308523"/>
                  </a:lnTo>
                  <a:lnTo>
                    <a:pt x="57198" y="266247"/>
                  </a:lnTo>
                  <a:lnTo>
                    <a:pt x="81003" y="226268"/>
                  </a:lnTo>
                  <a:lnTo>
                    <a:pt x="108399" y="188818"/>
                  </a:lnTo>
                  <a:lnTo>
                    <a:pt x="139161" y="154125"/>
                  </a:lnTo>
                  <a:lnTo>
                    <a:pt x="173060" y="122420"/>
                  </a:lnTo>
                  <a:lnTo>
                    <a:pt x="209870" y="93933"/>
                  </a:lnTo>
                  <a:lnTo>
                    <a:pt x="249363" y="68895"/>
                  </a:lnTo>
                  <a:lnTo>
                    <a:pt x="291313" y="47536"/>
                  </a:lnTo>
                  <a:lnTo>
                    <a:pt x="335493" y="30086"/>
                  </a:lnTo>
                  <a:lnTo>
                    <a:pt x="381674" y="16775"/>
                  </a:lnTo>
                  <a:lnTo>
                    <a:pt x="429631" y="7834"/>
                  </a:lnTo>
                  <a:lnTo>
                    <a:pt x="479137" y="3492"/>
                  </a:lnTo>
                  <a:lnTo>
                    <a:pt x="479137" y="0"/>
                  </a:lnTo>
                  <a:lnTo>
                    <a:pt x="7796468" y="0"/>
                  </a:lnTo>
                  <a:lnTo>
                    <a:pt x="7844965" y="2285"/>
                  </a:lnTo>
                  <a:lnTo>
                    <a:pt x="7892089" y="8997"/>
                  </a:lnTo>
                  <a:lnTo>
                    <a:pt x="7937639" y="19925"/>
                  </a:lnTo>
                  <a:lnTo>
                    <a:pt x="7981411" y="34853"/>
                  </a:lnTo>
                  <a:lnTo>
                    <a:pt x="8023205" y="53570"/>
                  </a:lnTo>
                  <a:lnTo>
                    <a:pt x="8062817" y="75861"/>
                  </a:lnTo>
                  <a:lnTo>
                    <a:pt x="8100045" y="101514"/>
                  </a:lnTo>
                  <a:lnTo>
                    <a:pt x="8134688" y="130315"/>
                  </a:lnTo>
                  <a:lnTo>
                    <a:pt x="8166543" y="162050"/>
                  </a:lnTo>
                  <a:lnTo>
                    <a:pt x="8195407" y="196507"/>
                  </a:lnTo>
                  <a:lnTo>
                    <a:pt x="8221079" y="233473"/>
                  </a:lnTo>
                  <a:lnTo>
                    <a:pt x="8243356" y="272733"/>
                  </a:lnTo>
                  <a:lnTo>
                    <a:pt x="8262036" y="314075"/>
                  </a:lnTo>
                  <a:lnTo>
                    <a:pt x="8276917" y="357286"/>
                  </a:lnTo>
                  <a:lnTo>
                    <a:pt x="8287797" y="402151"/>
                  </a:lnTo>
                  <a:lnTo>
                    <a:pt x="8294473" y="448458"/>
                  </a:lnTo>
                  <a:lnTo>
                    <a:pt x="8296743" y="495994"/>
                  </a:lnTo>
                  <a:lnTo>
                    <a:pt x="8294439" y="543530"/>
                  </a:lnTo>
                  <a:lnTo>
                    <a:pt x="8287668" y="589838"/>
                  </a:lnTo>
                  <a:lnTo>
                    <a:pt x="8276646" y="634703"/>
                  </a:lnTo>
                  <a:lnTo>
                    <a:pt x="8261589" y="677913"/>
                  </a:lnTo>
                  <a:lnTo>
                    <a:pt x="8242710" y="719256"/>
                  </a:lnTo>
                  <a:lnTo>
                    <a:pt x="8220227" y="758516"/>
                  </a:lnTo>
                  <a:lnTo>
                    <a:pt x="8194353" y="795481"/>
                  </a:lnTo>
                  <a:lnTo>
                    <a:pt x="8165303" y="829938"/>
                  </a:lnTo>
                  <a:lnTo>
                    <a:pt x="8133294" y="861674"/>
                  </a:lnTo>
                  <a:lnTo>
                    <a:pt x="8098539" y="890475"/>
                  </a:lnTo>
                  <a:lnTo>
                    <a:pt x="8061255" y="916127"/>
                  </a:lnTo>
                  <a:lnTo>
                    <a:pt x="8021656" y="938419"/>
                  </a:lnTo>
                  <a:lnTo>
                    <a:pt x="7979957" y="957135"/>
                  </a:lnTo>
                  <a:lnTo>
                    <a:pt x="7936373" y="972064"/>
                  </a:lnTo>
                  <a:lnTo>
                    <a:pt x="7891121" y="982991"/>
                  </a:lnTo>
                  <a:lnTo>
                    <a:pt x="7844414" y="989704"/>
                  </a:lnTo>
                  <a:lnTo>
                    <a:pt x="7796468" y="991989"/>
                  </a:lnTo>
                  <a:close/>
                </a:path>
              </a:pathLst>
            </a:custGeom>
            <a:solidFill>
              <a:srgbClr val="F7F4EB">
                <a:alpha val="1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69186" y="8224403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4" h="984884">
                  <a:moveTo>
                    <a:pt x="492328" y="984656"/>
                  </a:moveTo>
                  <a:lnTo>
                    <a:pt x="444071" y="982285"/>
                  </a:lnTo>
                  <a:lnTo>
                    <a:pt x="396279" y="975196"/>
                  </a:lnTo>
                  <a:lnTo>
                    <a:pt x="349412" y="963456"/>
                  </a:lnTo>
                  <a:lnTo>
                    <a:pt x="303922" y="947180"/>
                  </a:lnTo>
                  <a:lnTo>
                    <a:pt x="260246" y="926522"/>
                  </a:lnTo>
                  <a:lnTo>
                    <a:pt x="218805" y="901684"/>
                  </a:lnTo>
                  <a:lnTo>
                    <a:pt x="179998" y="872903"/>
                  </a:lnTo>
                  <a:lnTo>
                    <a:pt x="144199" y="840456"/>
                  </a:lnTo>
                  <a:lnTo>
                    <a:pt x="111753" y="804658"/>
                  </a:lnTo>
                  <a:lnTo>
                    <a:pt x="82972" y="765851"/>
                  </a:lnTo>
                  <a:lnTo>
                    <a:pt x="58133" y="724410"/>
                  </a:lnTo>
                  <a:lnTo>
                    <a:pt x="37476" y="680734"/>
                  </a:lnTo>
                  <a:lnTo>
                    <a:pt x="21199" y="635243"/>
                  </a:lnTo>
                  <a:lnTo>
                    <a:pt x="9459" y="588376"/>
                  </a:lnTo>
                  <a:lnTo>
                    <a:pt x="2370" y="540584"/>
                  </a:lnTo>
                  <a:lnTo>
                    <a:pt x="0" y="492328"/>
                  </a:lnTo>
                  <a:lnTo>
                    <a:pt x="148" y="480242"/>
                  </a:lnTo>
                  <a:lnTo>
                    <a:pt x="3702" y="432058"/>
                  </a:lnTo>
                  <a:lnTo>
                    <a:pt x="11963" y="384454"/>
                  </a:lnTo>
                  <a:lnTo>
                    <a:pt x="24849" y="337890"/>
                  </a:lnTo>
                  <a:lnTo>
                    <a:pt x="42238" y="292813"/>
                  </a:lnTo>
                  <a:lnTo>
                    <a:pt x="63961" y="249657"/>
                  </a:lnTo>
                  <a:lnTo>
                    <a:pt x="89810" y="208838"/>
                  </a:lnTo>
                  <a:lnTo>
                    <a:pt x="119535" y="170749"/>
                  </a:lnTo>
                  <a:lnTo>
                    <a:pt x="152850" y="135758"/>
                  </a:lnTo>
                  <a:lnTo>
                    <a:pt x="189435" y="104200"/>
                  </a:lnTo>
                  <a:lnTo>
                    <a:pt x="228936" y="76380"/>
                  </a:lnTo>
                  <a:lnTo>
                    <a:pt x="270975" y="52566"/>
                  </a:lnTo>
                  <a:lnTo>
                    <a:pt x="315145" y="32988"/>
                  </a:lnTo>
                  <a:lnTo>
                    <a:pt x="361021" y="17832"/>
                  </a:lnTo>
                  <a:lnTo>
                    <a:pt x="408162" y="7247"/>
                  </a:lnTo>
                  <a:lnTo>
                    <a:pt x="456114" y="1333"/>
                  </a:lnTo>
                  <a:lnTo>
                    <a:pt x="492328" y="0"/>
                  </a:lnTo>
                  <a:lnTo>
                    <a:pt x="504414" y="148"/>
                  </a:lnTo>
                  <a:lnTo>
                    <a:pt x="552598" y="3702"/>
                  </a:lnTo>
                  <a:lnTo>
                    <a:pt x="600201" y="11963"/>
                  </a:lnTo>
                  <a:lnTo>
                    <a:pt x="646766" y="24849"/>
                  </a:lnTo>
                  <a:lnTo>
                    <a:pt x="691843" y="42238"/>
                  </a:lnTo>
                  <a:lnTo>
                    <a:pt x="734999" y="63961"/>
                  </a:lnTo>
                  <a:lnTo>
                    <a:pt x="775818" y="89810"/>
                  </a:lnTo>
                  <a:lnTo>
                    <a:pt x="813906" y="119535"/>
                  </a:lnTo>
                  <a:lnTo>
                    <a:pt x="848898" y="152850"/>
                  </a:lnTo>
                  <a:lnTo>
                    <a:pt x="880455" y="189435"/>
                  </a:lnTo>
                  <a:lnTo>
                    <a:pt x="908275" y="228936"/>
                  </a:lnTo>
                  <a:lnTo>
                    <a:pt x="932089" y="270975"/>
                  </a:lnTo>
                  <a:lnTo>
                    <a:pt x="951668" y="315145"/>
                  </a:lnTo>
                  <a:lnTo>
                    <a:pt x="966823" y="361021"/>
                  </a:lnTo>
                  <a:lnTo>
                    <a:pt x="977409" y="408162"/>
                  </a:lnTo>
                  <a:lnTo>
                    <a:pt x="983323" y="456114"/>
                  </a:lnTo>
                  <a:lnTo>
                    <a:pt x="984656" y="492328"/>
                  </a:lnTo>
                  <a:lnTo>
                    <a:pt x="984508" y="504414"/>
                  </a:lnTo>
                  <a:lnTo>
                    <a:pt x="980953" y="552598"/>
                  </a:lnTo>
                  <a:lnTo>
                    <a:pt x="972693" y="600201"/>
                  </a:lnTo>
                  <a:lnTo>
                    <a:pt x="959806" y="646766"/>
                  </a:lnTo>
                  <a:lnTo>
                    <a:pt x="942418" y="691843"/>
                  </a:lnTo>
                  <a:lnTo>
                    <a:pt x="920694" y="734999"/>
                  </a:lnTo>
                  <a:lnTo>
                    <a:pt x="894846" y="775818"/>
                  </a:lnTo>
                  <a:lnTo>
                    <a:pt x="865121" y="813906"/>
                  </a:lnTo>
                  <a:lnTo>
                    <a:pt x="831806" y="848898"/>
                  </a:lnTo>
                  <a:lnTo>
                    <a:pt x="795221" y="880455"/>
                  </a:lnTo>
                  <a:lnTo>
                    <a:pt x="755719" y="908275"/>
                  </a:lnTo>
                  <a:lnTo>
                    <a:pt x="713681" y="932089"/>
                  </a:lnTo>
                  <a:lnTo>
                    <a:pt x="669511" y="951668"/>
                  </a:lnTo>
                  <a:lnTo>
                    <a:pt x="623635" y="966823"/>
                  </a:lnTo>
                  <a:lnTo>
                    <a:pt x="576494" y="977409"/>
                  </a:lnTo>
                  <a:lnTo>
                    <a:pt x="528542" y="983323"/>
                  </a:lnTo>
                  <a:lnTo>
                    <a:pt x="492328" y="984656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32004" y="8487221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80" h="462279">
                  <a:moveTo>
                    <a:pt x="230968" y="461937"/>
                  </a:moveTo>
                  <a:lnTo>
                    <a:pt x="230968" y="346453"/>
                  </a:lnTo>
                  <a:lnTo>
                    <a:pt x="0" y="346453"/>
                  </a:lnTo>
                  <a:lnTo>
                    <a:pt x="0" y="115484"/>
                  </a:lnTo>
                  <a:lnTo>
                    <a:pt x="230968" y="115484"/>
                  </a:lnTo>
                  <a:lnTo>
                    <a:pt x="230968" y="0"/>
                  </a:lnTo>
                  <a:lnTo>
                    <a:pt x="461937" y="230968"/>
                  </a:lnTo>
                  <a:lnTo>
                    <a:pt x="230968" y="461937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8869" y="8027840"/>
            <a:ext cx="5493385" cy="1686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3200" b="1" spc="20" dirty="0">
                <a:solidFill>
                  <a:srgbClr val="F7F4EB"/>
                </a:solidFill>
                <a:latin typeface="Roboto"/>
                <a:cs typeface="Roboto"/>
              </a:rPr>
              <a:t>Content</a:t>
            </a:r>
            <a:r>
              <a:rPr sz="3200" b="1" spc="50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sz="3200" b="1" spc="20" dirty="0">
                <a:solidFill>
                  <a:srgbClr val="F7F4EB"/>
                </a:solidFill>
                <a:latin typeface="Roboto"/>
                <a:cs typeface="Roboto"/>
              </a:rPr>
              <a:t>Suggestions</a:t>
            </a:r>
            <a:r>
              <a:rPr sz="3200" b="1" spc="55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sz="3200" b="1" spc="15" dirty="0">
                <a:solidFill>
                  <a:srgbClr val="F7F4EB"/>
                </a:solidFill>
                <a:latin typeface="Roboto"/>
                <a:cs typeface="Roboto"/>
              </a:rPr>
              <a:t>for</a:t>
            </a:r>
            <a:r>
              <a:rPr sz="3200" b="1" spc="55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lang="en-US" sz="3200" b="1" spc="15" dirty="0">
                <a:solidFill>
                  <a:srgbClr val="F7F4EB"/>
                </a:solidFill>
                <a:latin typeface="Roboto"/>
                <a:cs typeface="Roboto"/>
              </a:rPr>
              <a:t>SVINnovation</a:t>
            </a:r>
            <a:r>
              <a:rPr sz="3200" b="1" spc="15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sz="3200" b="1" spc="-785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sz="3200" b="1" spc="20" dirty="0">
                <a:solidFill>
                  <a:srgbClr val="F7F4EB"/>
                </a:solidFill>
                <a:latin typeface="Roboto"/>
                <a:cs typeface="Roboto"/>
              </a:rPr>
              <a:t>Investment</a:t>
            </a:r>
            <a:r>
              <a:rPr sz="3200" b="1" spc="60" dirty="0">
                <a:solidFill>
                  <a:srgbClr val="F7F4EB"/>
                </a:solidFill>
                <a:latin typeface="Roboto"/>
                <a:cs typeface="Roboto"/>
              </a:rPr>
              <a:t> </a:t>
            </a:r>
            <a:r>
              <a:rPr sz="3200" b="1" spc="20" dirty="0">
                <a:solidFill>
                  <a:srgbClr val="F7F4EB"/>
                </a:solidFill>
                <a:latin typeface="Roboto"/>
                <a:cs typeface="Roboto"/>
              </a:rPr>
              <a:t>Presentation</a:t>
            </a:r>
            <a:endParaRPr sz="32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016000" y="1842210"/>
            <a:ext cx="16256000" cy="526612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3650"/>
              </a:lnSpc>
              <a:spcBef>
                <a:spcPts val="380"/>
              </a:spcBef>
            </a:pPr>
            <a:r>
              <a:rPr lang="en-US" spc="2135" dirty="0"/>
              <a:t>SVINnovation</a:t>
            </a:r>
            <a:r>
              <a:rPr spc="260" dirty="0"/>
              <a:t> </a:t>
            </a:r>
            <a:r>
              <a:rPr spc="1040" dirty="0"/>
              <a:t>Investment </a:t>
            </a:r>
            <a:r>
              <a:rPr spc="-2560" dirty="0"/>
              <a:t> </a:t>
            </a:r>
            <a:r>
              <a:rPr spc="1110" dirty="0"/>
              <a:t>Presen</a:t>
            </a:r>
            <a:r>
              <a:rPr lang="en-US" spc="1110" dirty="0"/>
              <a:t>t</a:t>
            </a:r>
            <a:r>
              <a:rPr spc="1110" dirty="0"/>
              <a:t>ation</a:t>
            </a:r>
          </a:p>
        </p:txBody>
      </p:sp>
      <p:pic>
        <p:nvPicPr>
          <p:cNvPr id="22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6B7A98E4-70A5-504B-999C-BCB36C53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23" y="8182670"/>
            <a:ext cx="4933683" cy="10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08287" y="8366452"/>
            <a:ext cx="1832610" cy="942340"/>
            <a:chOff x="15408287" y="8366452"/>
            <a:chExt cx="1832610" cy="942340"/>
          </a:xfrm>
        </p:grpSpPr>
        <p:sp>
          <p:nvSpPr>
            <p:cNvPr id="4" name="object 4"/>
            <p:cNvSpPr/>
            <p:nvPr/>
          </p:nvSpPr>
          <p:spPr>
            <a:xfrm>
              <a:off x="15408287" y="8366452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58182" y="8449621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4111" y="865555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5"/>
            <a:ext cx="7058025" cy="10287000"/>
          </a:xfrm>
          <a:custGeom>
            <a:avLst/>
            <a:gdLst/>
            <a:ahLst/>
            <a:cxnLst/>
            <a:rect l="l" t="t" r="r" b="b"/>
            <a:pathLst>
              <a:path w="7058025" h="10287000">
                <a:moveTo>
                  <a:pt x="70580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058024" y="0"/>
                </a:lnTo>
                <a:lnTo>
                  <a:pt x="7058024" y="1028699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872716"/>
            <a:ext cx="39700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5000" spc="1060" dirty="0">
                <a:solidFill>
                  <a:srgbClr val="31006F"/>
                </a:solidFill>
              </a:rPr>
              <a:t>C</a:t>
            </a:r>
            <a:r>
              <a:rPr sz="5000" spc="560" dirty="0">
                <a:solidFill>
                  <a:srgbClr val="31006F"/>
                </a:solidFill>
              </a:rPr>
              <a:t>o</a:t>
            </a:r>
            <a:r>
              <a:rPr sz="5000" spc="800" dirty="0">
                <a:solidFill>
                  <a:srgbClr val="31006F"/>
                </a:solidFill>
              </a:rPr>
              <a:t>m</a:t>
            </a:r>
            <a:r>
              <a:rPr sz="5000" spc="675" dirty="0">
                <a:solidFill>
                  <a:srgbClr val="31006F"/>
                </a:solidFill>
              </a:rPr>
              <a:t>p</a:t>
            </a:r>
            <a:r>
              <a:rPr sz="5000" spc="440" dirty="0">
                <a:solidFill>
                  <a:srgbClr val="31006F"/>
                </a:solidFill>
              </a:rPr>
              <a:t>e</a:t>
            </a:r>
            <a:r>
              <a:rPr sz="5000" spc="185" dirty="0">
                <a:solidFill>
                  <a:srgbClr val="31006F"/>
                </a:solidFill>
              </a:rPr>
              <a:t>t</a:t>
            </a:r>
            <a:r>
              <a:rPr sz="5000" spc="225" dirty="0">
                <a:solidFill>
                  <a:srgbClr val="31006F"/>
                </a:solidFill>
              </a:rPr>
              <a:t>i</a:t>
            </a:r>
            <a:r>
              <a:rPr sz="5000" spc="185" dirty="0">
                <a:solidFill>
                  <a:srgbClr val="31006F"/>
                </a:solidFill>
              </a:rPr>
              <a:t>t</a:t>
            </a:r>
            <a:r>
              <a:rPr sz="5000" spc="225" dirty="0">
                <a:solidFill>
                  <a:srgbClr val="31006F"/>
                </a:solidFill>
              </a:rPr>
              <a:t>i</a:t>
            </a:r>
            <a:r>
              <a:rPr sz="5000" spc="725" dirty="0">
                <a:solidFill>
                  <a:srgbClr val="31006F"/>
                </a:solidFill>
              </a:rPr>
              <a:t>v</a:t>
            </a:r>
            <a:r>
              <a:rPr sz="5000" spc="315" dirty="0">
                <a:solidFill>
                  <a:srgbClr val="31006F"/>
                </a:solidFill>
              </a:rPr>
              <a:t>e  </a:t>
            </a:r>
            <a:r>
              <a:rPr sz="5000" spc="835" dirty="0">
                <a:solidFill>
                  <a:srgbClr val="31006F"/>
                </a:solidFill>
              </a:rPr>
              <a:t>A</a:t>
            </a:r>
            <a:r>
              <a:rPr sz="5000" spc="675" dirty="0">
                <a:solidFill>
                  <a:srgbClr val="31006F"/>
                </a:solidFill>
              </a:rPr>
              <a:t>d</a:t>
            </a:r>
            <a:r>
              <a:rPr sz="5000" spc="725" dirty="0">
                <a:solidFill>
                  <a:srgbClr val="31006F"/>
                </a:solidFill>
              </a:rPr>
              <a:t>v</a:t>
            </a:r>
            <a:r>
              <a:rPr sz="5000" spc="890" dirty="0">
                <a:solidFill>
                  <a:srgbClr val="31006F"/>
                </a:solidFill>
              </a:rPr>
              <a:t>a</a:t>
            </a:r>
            <a:r>
              <a:rPr sz="5000" spc="565" dirty="0">
                <a:solidFill>
                  <a:srgbClr val="31006F"/>
                </a:solidFill>
              </a:rPr>
              <a:t>n</a:t>
            </a:r>
            <a:r>
              <a:rPr sz="5000" spc="185" dirty="0">
                <a:solidFill>
                  <a:srgbClr val="31006F"/>
                </a:solidFill>
              </a:rPr>
              <a:t>t</a:t>
            </a:r>
            <a:r>
              <a:rPr sz="5000" spc="890" dirty="0">
                <a:solidFill>
                  <a:srgbClr val="31006F"/>
                </a:solidFill>
              </a:rPr>
              <a:t>a</a:t>
            </a:r>
            <a:r>
              <a:rPr sz="5000" spc="985" dirty="0">
                <a:solidFill>
                  <a:srgbClr val="31006F"/>
                </a:solidFill>
              </a:rPr>
              <a:t>g</a:t>
            </a:r>
            <a:r>
              <a:rPr sz="5000" spc="440" dirty="0">
                <a:solidFill>
                  <a:srgbClr val="31006F"/>
                </a:solidFill>
              </a:rPr>
              <a:t>e</a:t>
            </a:r>
            <a:r>
              <a:rPr sz="5000" spc="465" dirty="0">
                <a:solidFill>
                  <a:srgbClr val="31006F"/>
                </a:solidFill>
              </a:rPr>
              <a:t>s</a:t>
            </a:r>
            <a:endParaRPr sz="5000"/>
          </a:p>
        </p:txBody>
      </p:sp>
      <p:sp>
        <p:nvSpPr>
          <p:cNvPr id="14" name="object 14"/>
          <p:cNvSpPr txBox="1"/>
          <p:nvPr/>
        </p:nvSpPr>
        <p:spPr>
          <a:xfrm>
            <a:off x="8097335" y="960122"/>
            <a:ext cx="3947160" cy="215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15" dirty="0">
                <a:solidFill>
                  <a:srgbClr val="F7F4EB"/>
                </a:solidFill>
                <a:latin typeface="Calibri"/>
                <a:cs typeface="Calibri"/>
              </a:rPr>
              <a:t>Advantage</a:t>
            </a:r>
            <a:r>
              <a:rPr sz="3500" b="1" spc="120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3500" b="1" spc="-330" dirty="0">
                <a:solidFill>
                  <a:srgbClr val="F7F4EB"/>
                </a:solidFill>
                <a:latin typeface="Calibri"/>
                <a:cs typeface="Calibri"/>
              </a:rPr>
              <a:t>1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1989"/>
              </a:spcBef>
            </a:pPr>
            <a:r>
              <a:rPr sz="2500" spc="140" dirty="0">
                <a:solidFill>
                  <a:srgbClr val="F7F4EB"/>
                </a:solidFill>
                <a:latin typeface="Gill Sans MT"/>
                <a:cs typeface="Gill Sans MT"/>
              </a:rPr>
              <a:t>Visualize </a:t>
            </a:r>
            <a:r>
              <a:rPr sz="2500" spc="25" dirty="0">
                <a:solidFill>
                  <a:srgbClr val="F7F4EB"/>
                </a:solidFill>
                <a:latin typeface="Gill Sans MT"/>
                <a:cs typeface="Gill Sans MT"/>
              </a:rPr>
              <a:t>your </a:t>
            </a:r>
            <a:r>
              <a:rPr sz="2500" spc="95" dirty="0">
                <a:solidFill>
                  <a:srgbClr val="F7F4EB"/>
                </a:solidFill>
                <a:latin typeface="Gill Sans MT"/>
                <a:cs typeface="Gill Sans MT"/>
              </a:rPr>
              <a:t>competitive </a:t>
            </a:r>
            <a:r>
              <a:rPr sz="2500" spc="1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95" dirty="0">
                <a:solidFill>
                  <a:srgbClr val="F7F4EB"/>
                </a:solidFill>
                <a:latin typeface="Gill Sans MT"/>
                <a:cs typeface="Gill Sans MT"/>
              </a:rPr>
              <a:t>advantages </a:t>
            </a:r>
            <a:r>
              <a:rPr sz="2500" spc="190" dirty="0">
                <a:solidFill>
                  <a:srgbClr val="F7F4EB"/>
                </a:solidFill>
                <a:latin typeface="Gill Sans MT"/>
                <a:cs typeface="Gill Sans MT"/>
              </a:rPr>
              <a:t>using </a:t>
            </a:r>
            <a:r>
              <a:rPr sz="2500" spc="290" dirty="0">
                <a:solidFill>
                  <a:srgbClr val="F7F4EB"/>
                </a:solidFill>
                <a:latin typeface="Gill Sans MT"/>
                <a:cs typeface="Gill Sans MT"/>
              </a:rPr>
              <a:t>a </a:t>
            </a:r>
            <a:r>
              <a:rPr sz="2500" spc="29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14" dirty="0">
                <a:solidFill>
                  <a:srgbClr val="F7F4EB"/>
                </a:solidFill>
                <a:latin typeface="Gill Sans MT"/>
                <a:cs typeface="Gill Sans MT"/>
              </a:rPr>
              <a:t>quadrant</a:t>
            </a:r>
            <a:r>
              <a:rPr sz="2500" spc="-9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45" dirty="0">
                <a:solidFill>
                  <a:srgbClr val="F7F4EB"/>
                </a:solidFill>
                <a:latin typeface="Gill Sans MT"/>
                <a:cs typeface="Gill Sans MT"/>
              </a:rPr>
              <a:t>for</a:t>
            </a:r>
            <a:r>
              <a:rPr sz="2500" spc="-9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204" dirty="0">
                <a:solidFill>
                  <a:srgbClr val="F7F4EB"/>
                </a:solidFill>
                <a:latin typeface="Gill Sans MT"/>
                <a:cs typeface="Gill Sans MT"/>
              </a:rPr>
              <a:t>easy</a:t>
            </a:r>
            <a:r>
              <a:rPr sz="2500" spc="-9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85" dirty="0">
                <a:solidFill>
                  <a:srgbClr val="F7F4EB"/>
                </a:solidFill>
                <a:latin typeface="Gill Sans MT"/>
                <a:cs typeface="Gill Sans MT"/>
              </a:rPr>
              <a:t>scanning.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49902" y="1007276"/>
            <a:ext cx="3298825" cy="2091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15" dirty="0">
                <a:solidFill>
                  <a:srgbClr val="F7F4EB"/>
                </a:solidFill>
                <a:latin typeface="Calibri"/>
                <a:cs typeface="Calibri"/>
              </a:rPr>
              <a:t>Advantage</a:t>
            </a:r>
            <a:r>
              <a:rPr sz="3500" b="1" spc="120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3500" b="1" spc="860" dirty="0">
                <a:solidFill>
                  <a:srgbClr val="F7F4EB"/>
                </a:solidFill>
                <a:latin typeface="Calibri"/>
                <a:cs typeface="Calibri"/>
              </a:rPr>
              <a:t>2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1515"/>
              </a:spcBef>
            </a:pPr>
            <a:r>
              <a:rPr sz="2500" spc="25" dirty="0">
                <a:solidFill>
                  <a:srgbClr val="F7F4EB"/>
                </a:solidFill>
                <a:latin typeface="Gill Sans MT"/>
                <a:cs typeface="Gill Sans MT"/>
              </a:rPr>
              <a:t>How </a:t>
            </a:r>
            <a:r>
              <a:rPr sz="2500" spc="190" dirty="0">
                <a:solidFill>
                  <a:srgbClr val="F7F4EB"/>
                </a:solidFill>
                <a:latin typeface="Gill Sans MT"/>
                <a:cs typeface="Gill Sans MT"/>
              </a:rPr>
              <a:t>is </a:t>
            </a:r>
            <a:r>
              <a:rPr sz="2500" spc="75" dirty="0">
                <a:solidFill>
                  <a:srgbClr val="F7F4EB"/>
                </a:solidFill>
                <a:latin typeface="Gill Sans MT"/>
                <a:cs typeface="Gill Sans MT"/>
              </a:rPr>
              <a:t>the </a:t>
            </a:r>
            <a:r>
              <a:rPr sz="2500" spc="185" dirty="0">
                <a:solidFill>
                  <a:srgbClr val="F7F4EB"/>
                </a:solidFill>
                <a:latin typeface="Gill Sans MT"/>
                <a:cs typeface="Gill Sans MT"/>
              </a:rPr>
              <a:t>landscape </a:t>
            </a:r>
            <a:r>
              <a:rPr sz="2500" spc="1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00" dirty="0">
                <a:solidFill>
                  <a:srgbClr val="F7F4EB"/>
                </a:solidFill>
                <a:latin typeface="Gill Sans MT"/>
                <a:cs typeface="Gill Sans MT"/>
              </a:rPr>
              <a:t>differentiated</a:t>
            </a:r>
            <a:r>
              <a:rPr sz="2500" spc="-10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80" dirty="0">
                <a:solidFill>
                  <a:srgbClr val="F7F4EB"/>
                </a:solidFill>
                <a:latin typeface="Gill Sans MT"/>
                <a:cs typeface="Gill Sans MT"/>
              </a:rPr>
              <a:t>and</a:t>
            </a:r>
            <a:r>
              <a:rPr sz="2500" spc="-1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14" dirty="0">
                <a:solidFill>
                  <a:srgbClr val="F7F4EB"/>
                </a:solidFill>
                <a:latin typeface="Gill Sans MT"/>
                <a:cs typeface="Gill Sans MT"/>
              </a:rPr>
              <a:t>what </a:t>
            </a:r>
            <a:r>
              <a:rPr sz="2500" spc="-6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210" dirty="0">
                <a:solidFill>
                  <a:srgbClr val="F7F4EB"/>
                </a:solidFill>
                <a:latin typeface="Gill Sans MT"/>
                <a:cs typeface="Gill Sans MT"/>
              </a:rPr>
              <a:t>makes</a:t>
            </a:r>
            <a:r>
              <a:rPr sz="25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80" dirty="0">
                <a:solidFill>
                  <a:srgbClr val="F7F4EB"/>
                </a:solidFill>
                <a:latin typeface="Gill Sans MT"/>
                <a:cs typeface="Gill Sans MT"/>
              </a:rPr>
              <a:t>you</a:t>
            </a:r>
            <a:r>
              <a:rPr sz="25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F7F4EB"/>
                </a:solidFill>
                <a:latin typeface="Gill Sans MT"/>
                <a:cs typeface="Gill Sans MT"/>
              </a:rPr>
              <a:t>different.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7335" y="4447807"/>
            <a:ext cx="3987165" cy="2091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15" dirty="0">
                <a:solidFill>
                  <a:srgbClr val="F7F4EB"/>
                </a:solidFill>
                <a:latin typeface="Calibri"/>
                <a:cs typeface="Calibri"/>
              </a:rPr>
              <a:t>Advantage</a:t>
            </a:r>
            <a:r>
              <a:rPr sz="3500" b="1" spc="125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3500" b="1" spc="550" dirty="0">
                <a:solidFill>
                  <a:srgbClr val="F7F4EB"/>
                </a:solidFill>
                <a:latin typeface="Calibri"/>
                <a:cs typeface="Calibri"/>
              </a:rPr>
              <a:t>3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1515"/>
              </a:spcBef>
            </a:pPr>
            <a:r>
              <a:rPr sz="2500" dirty="0">
                <a:solidFill>
                  <a:srgbClr val="F7F4EB"/>
                </a:solidFill>
                <a:latin typeface="Gill Sans MT"/>
                <a:cs typeface="Gill Sans MT"/>
              </a:rPr>
              <a:t>What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204" dirty="0">
                <a:solidFill>
                  <a:srgbClr val="F7F4EB"/>
                </a:solidFill>
                <a:latin typeface="Gill Sans MT"/>
                <a:cs typeface="Gill Sans MT"/>
              </a:rPr>
              <a:t>can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80" dirty="0">
                <a:solidFill>
                  <a:srgbClr val="F7F4EB"/>
                </a:solidFill>
                <a:latin typeface="Gill Sans MT"/>
                <a:cs typeface="Gill Sans MT"/>
              </a:rPr>
              <a:t>you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85" dirty="0">
                <a:solidFill>
                  <a:srgbClr val="F7F4EB"/>
                </a:solidFill>
                <a:latin typeface="Gill Sans MT"/>
                <a:cs typeface="Gill Sans MT"/>
              </a:rPr>
              <a:t>do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30" dirty="0">
                <a:solidFill>
                  <a:srgbClr val="F7F4EB"/>
                </a:solidFill>
                <a:latin typeface="Gill Sans MT"/>
                <a:cs typeface="Gill Sans MT"/>
              </a:rPr>
              <a:t>better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25" dirty="0">
                <a:solidFill>
                  <a:srgbClr val="F7F4EB"/>
                </a:solidFill>
                <a:latin typeface="Gill Sans MT"/>
                <a:cs typeface="Gill Sans MT"/>
              </a:rPr>
              <a:t>than </a:t>
            </a:r>
            <a:r>
              <a:rPr sz="2500" spc="-6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25" dirty="0">
                <a:solidFill>
                  <a:srgbClr val="F7F4EB"/>
                </a:solidFill>
                <a:latin typeface="Gill Sans MT"/>
                <a:cs typeface="Gill Sans MT"/>
              </a:rPr>
              <a:t>your </a:t>
            </a:r>
            <a:r>
              <a:rPr sz="2500" spc="110" dirty="0">
                <a:solidFill>
                  <a:srgbClr val="F7F4EB"/>
                </a:solidFill>
                <a:latin typeface="Gill Sans MT"/>
                <a:cs typeface="Gill Sans MT"/>
              </a:rPr>
              <a:t>competition? </a:t>
            </a:r>
            <a:r>
              <a:rPr sz="2500" spc="25" dirty="0">
                <a:solidFill>
                  <a:srgbClr val="F7F4EB"/>
                </a:solidFill>
                <a:latin typeface="Gill Sans MT"/>
                <a:cs typeface="Gill Sans MT"/>
              </a:rPr>
              <a:t>How </a:t>
            </a:r>
            <a:r>
              <a:rPr sz="2500" spc="60" dirty="0">
                <a:solidFill>
                  <a:srgbClr val="F7F4EB"/>
                </a:solidFill>
                <a:latin typeface="Gill Sans MT"/>
                <a:cs typeface="Gill Sans MT"/>
              </a:rPr>
              <a:t>will </a:t>
            </a:r>
            <a:r>
              <a:rPr sz="2500" spc="6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80" dirty="0">
                <a:solidFill>
                  <a:srgbClr val="F7F4EB"/>
                </a:solidFill>
                <a:latin typeface="Gill Sans MT"/>
                <a:cs typeface="Gill Sans MT"/>
              </a:rPr>
              <a:t>you</a:t>
            </a:r>
            <a:r>
              <a:rPr sz="25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65" dirty="0">
                <a:solidFill>
                  <a:srgbClr val="F7F4EB"/>
                </a:solidFill>
                <a:latin typeface="Gill Sans MT"/>
                <a:cs typeface="Gill Sans MT"/>
              </a:rPr>
              <a:t>outperform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65" dirty="0">
                <a:solidFill>
                  <a:srgbClr val="F7F4EB"/>
                </a:solidFill>
                <a:latin typeface="Gill Sans MT"/>
                <a:cs typeface="Gill Sans MT"/>
              </a:rPr>
              <a:t>them?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49902" y="4447807"/>
            <a:ext cx="3559810" cy="253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15" dirty="0">
                <a:solidFill>
                  <a:srgbClr val="F7F4EB"/>
                </a:solidFill>
                <a:latin typeface="Calibri"/>
                <a:cs typeface="Calibri"/>
              </a:rPr>
              <a:t>Advantage</a:t>
            </a:r>
            <a:r>
              <a:rPr sz="3500" b="1" spc="120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3500" b="1" spc="555" dirty="0">
                <a:solidFill>
                  <a:srgbClr val="F7F4EB"/>
                </a:solidFill>
                <a:latin typeface="Calibri"/>
                <a:cs typeface="Calibri"/>
              </a:rPr>
              <a:t>4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1515"/>
              </a:spcBef>
            </a:pPr>
            <a:r>
              <a:rPr sz="2500" spc="-40" dirty="0">
                <a:solidFill>
                  <a:srgbClr val="F7F4EB"/>
                </a:solidFill>
                <a:latin typeface="Gill Sans MT"/>
                <a:cs typeface="Gill Sans MT"/>
              </a:rPr>
              <a:t>A </a:t>
            </a:r>
            <a:r>
              <a:rPr sz="2500" spc="165" dirty="0">
                <a:solidFill>
                  <a:srgbClr val="F7F4EB"/>
                </a:solidFill>
                <a:latin typeface="Gill Sans MT"/>
                <a:cs typeface="Gill Sans MT"/>
              </a:rPr>
              <a:t>company </a:t>
            </a:r>
            <a:r>
              <a:rPr sz="2500" spc="55" dirty="0">
                <a:solidFill>
                  <a:srgbClr val="F7F4EB"/>
                </a:solidFill>
                <a:latin typeface="Gill Sans MT"/>
                <a:cs typeface="Gill Sans MT"/>
              </a:rPr>
              <a:t>with </a:t>
            </a:r>
            <a:r>
              <a:rPr sz="2500" spc="105" dirty="0">
                <a:solidFill>
                  <a:srgbClr val="F7F4EB"/>
                </a:solidFill>
                <a:latin typeface="Gill Sans MT"/>
                <a:cs typeface="Gill Sans MT"/>
              </a:rPr>
              <a:t>strong </a:t>
            </a:r>
            <a:r>
              <a:rPr sz="2500" spc="11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F7F4EB"/>
                </a:solidFill>
                <a:latin typeface="Gill Sans MT"/>
                <a:cs typeface="Gill Sans MT"/>
              </a:rPr>
              <a:t>competitive </a:t>
            </a:r>
            <a:r>
              <a:rPr sz="2500" spc="195" dirty="0">
                <a:solidFill>
                  <a:srgbClr val="F7F4EB"/>
                </a:solidFill>
                <a:latin typeface="Gill Sans MT"/>
                <a:cs typeface="Gill Sans MT"/>
              </a:rPr>
              <a:t>advantages </a:t>
            </a:r>
            <a:r>
              <a:rPr sz="2500" spc="2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85" dirty="0">
                <a:solidFill>
                  <a:srgbClr val="F7F4EB"/>
                </a:solidFill>
                <a:latin typeface="Gill Sans MT"/>
                <a:cs typeface="Gill Sans MT"/>
              </a:rPr>
              <a:t>are</a:t>
            </a:r>
            <a:r>
              <a:rPr sz="25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70" dirty="0">
                <a:solidFill>
                  <a:srgbClr val="F7F4EB"/>
                </a:solidFill>
                <a:latin typeface="Gill Sans MT"/>
                <a:cs typeface="Gill Sans MT"/>
              </a:rPr>
              <a:t>likely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0" dirty="0">
                <a:solidFill>
                  <a:srgbClr val="F7F4EB"/>
                </a:solidFill>
                <a:latin typeface="Gill Sans MT"/>
                <a:cs typeface="Gill Sans MT"/>
              </a:rPr>
              <a:t>to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F7F4EB"/>
                </a:solidFill>
                <a:latin typeface="Gill Sans MT"/>
                <a:cs typeface="Gill Sans MT"/>
              </a:rPr>
              <a:t>survive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90" dirty="0">
                <a:solidFill>
                  <a:srgbClr val="F7F4EB"/>
                </a:solidFill>
                <a:latin typeface="Gill Sans MT"/>
                <a:cs typeface="Gill Sans MT"/>
              </a:rPr>
              <a:t>in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75" dirty="0">
                <a:solidFill>
                  <a:srgbClr val="F7F4EB"/>
                </a:solidFill>
                <a:latin typeface="Gill Sans MT"/>
                <a:cs typeface="Gill Sans MT"/>
              </a:rPr>
              <a:t>the </a:t>
            </a:r>
            <a:r>
              <a:rPr sz="2500" spc="-6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135" dirty="0">
                <a:solidFill>
                  <a:srgbClr val="F7F4EB"/>
                </a:solidFill>
                <a:latin typeface="Gill Sans MT"/>
                <a:cs typeface="Gill Sans MT"/>
              </a:rPr>
              <a:t>long</a:t>
            </a:r>
            <a:r>
              <a:rPr sz="25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500" spc="60" dirty="0">
                <a:solidFill>
                  <a:srgbClr val="F7F4EB"/>
                </a:solidFill>
                <a:latin typeface="Gill Sans MT"/>
                <a:cs typeface="Gill Sans MT"/>
              </a:rPr>
              <a:t>term.</a:t>
            </a:r>
            <a:endParaRPr sz="2500">
              <a:latin typeface="Gill Sans MT"/>
              <a:cs typeface="Gill Sans MT"/>
            </a:endParaRPr>
          </a:p>
        </p:txBody>
      </p:sp>
      <p:pic>
        <p:nvPicPr>
          <p:cNvPr id="18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6E45BDC7-C37F-CF4C-A7CC-4342F7DF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4" y="8101224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33687"/>
            <a:ext cx="64268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65" dirty="0">
                <a:solidFill>
                  <a:srgbClr val="31006F"/>
                </a:solidFill>
              </a:rPr>
              <a:t>Marketing</a:t>
            </a:r>
            <a:r>
              <a:rPr sz="5000" spc="60" dirty="0">
                <a:solidFill>
                  <a:srgbClr val="31006F"/>
                </a:solidFill>
              </a:rPr>
              <a:t> </a:t>
            </a:r>
            <a:r>
              <a:rPr sz="5000" spc="635" dirty="0">
                <a:solidFill>
                  <a:srgbClr val="31006F"/>
                </a:solidFill>
              </a:rPr>
              <a:t>Strategy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16310609" y="5"/>
            <a:ext cx="1977389" cy="1977389"/>
          </a:xfrm>
          <a:custGeom>
            <a:avLst/>
            <a:gdLst/>
            <a:ahLst/>
            <a:cxnLst/>
            <a:rect l="l" t="t" r="r" b="b"/>
            <a:pathLst>
              <a:path w="1977390" h="1977389">
                <a:moveTo>
                  <a:pt x="1977391" y="0"/>
                </a:moveTo>
                <a:lnTo>
                  <a:pt x="1977391" y="1977286"/>
                </a:lnTo>
                <a:lnTo>
                  <a:pt x="1933006" y="1976757"/>
                </a:lnTo>
                <a:lnTo>
                  <a:pt x="1885151" y="1975045"/>
                </a:lnTo>
                <a:lnTo>
                  <a:pt x="1837592" y="1972208"/>
                </a:lnTo>
                <a:lnTo>
                  <a:pt x="1790340" y="1968260"/>
                </a:lnTo>
                <a:lnTo>
                  <a:pt x="1743409" y="1963212"/>
                </a:lnTo>
                <a:lnTo>
                  <a:pt x="1696811" y="1957078"/>
                </a:lnTo>
                <a:lnTo>
                  <a:pt x="1650561" y="1949871"/>
                </a:lnTo>
                <a:lnTo>
                  <a:pt x="1604669" y="1941604"/>
                </a:lnTo>
                <a:lnTo>
                  <a:pt x="1559151" y="1932290"/>
                </a:lnTo>
                <a:lnTo>
                  <a:pt x="1514018" y="1921941"/>
                </a:lnTo>
                <a:lnTo>
                  <a:pt x="1469284" y="1910572"/>
                </a:lnTo>
                <a:lnTo>
                  <a:pt x="1424961" y="1898194"/>
                </a:lnTo>
                <a:lnTo>
                  <a:pt x="1381062" y="1884820"/>
                </a:lnTo>
                <a:lnTo>
                  <a:pt x="1337601" y="1870465"/>
                </a:lnTo>
                <a:lnTo>
                  <a:pt x="1294591" y="1855140"/>
                </a:lnTo>
                <a:lnTo>
                  <a:pt x="1252044" y="1838859"/>
                </a:lnTo>
                <a:lnTo>
                  <a:pt x="1209973" y="1821634"/>
                </a:lnTo>
                <a:lnTo>
                  <a:pt x="1168392" y="1803479"/>
                </a:lnTo>
                <a:lnTo>
                  <a:pt x="1127313" y="1784407"/>
                </a:lnTo>
                <a:lnTo>
                  <a:pt x="1086749" y="1764430"/>
                </a:lnTo>
                <a:lnTo>
                  <a:pt x="1046714" y="1743561"/>
                </a:lnTo>
                <a:lnTo>
                  <a:pt x="1007220" y="1721814"/>
                </a:lnTo>
                <a:lnTo>
                  <a:pt x="968280" y="1699202"/>
                </a:lnTo>
                <a:lnTo>
                  <a:pt x="929907" y="1675736"/>
                </a:lnTo>
                <a:lnTo>
                  <a:pt x="892115" y="1651432"/>
                </a:lnTo>
                <a:lnTo>
                  <a:pt x="854915" y="1626300"/>
                </a:lnTo>
                <a:lnTo>
                  <a:pt x="818322" y="1600355"/>
                </a:lnTo>
                <a:lnTo>
                  <a:pt x="782348" y="1573609"/>
                </a:lnTo>
                <a:lnTo>
                  <a:pt x="747006" y="1546076"/>
                </a:lnTo>
                <a:lnTo>
                  <a:pt x="712308" y="1517768"/>
                </a:lnTo>
                <a:lnTo>
                  <a:pt x="678269" y="1488698"/>
                </a:lnTo>
                <a:lnTo>
                  <a:pt x="644901" y="1458879"/>
                </a:lnTo>
                <a:lnTo>
                  <a:pt x="612217" y="1428324"/>
                </a:lnTo>
                <a:lnTo>
                  <a:pt x="580230" y="1397047"/>
                </a:lnTo>
                <a:lnTo>
                  <a:pt x="548952" y="1365059"/>
                </a:lnTo>
                <a:lnTo>
                  <a:pt x="518398" y="1332375"/>
                </a:lnTo>
                <a:lnTo>
                  <a:pt x="488579" y="1299007"/>
                </a:lnTo>
                <a:lnTo>
                  <a:pt x="459509" y="1264967"/>
                </a:lnTo>
                <a:lnTo>
                  <a:pt x="431201" y="1230270"/>
                </a:lnTo>
                <a:lnTo>
                  <a:pt x="403668" y="1194928"/>
                </a:lnTo>
                <a:lnTo>
                  <a:pt x="376922" y="1158953"/>
                </a:lnTo>
                <a:lnTo>
                  <a:pt x="350977" y="1122360"/>
                </a:lnTo>
                <a:lnTo>
                  <a:pt x="325846" y="1085160"/>
                </a:lnTo>
                <a:lnTo>
                  <a:pt x="301541" y="1047368"/>
                </a:lnTo>
                <a:lnTo>
                  <a:pt x="278076" y="1008995"/>
                </a:lnTo>
                <a:lnTo>
                  <a:pt x="255464" y="970055"/>
                </a:lnTo>
                <a:lnTo>
                  <a:pt x="233717" y="930561"/>
                </a:lnTo>
                <a:lnTo>
                  <a:pt x="212849" y="890525"/>
                </a:lnTo>
                <a:lnTo>
                  <a:pt x="192872" y="849961"/>
                </a:lnTo>
                <a:lnTo>
                  <a:pt x="173800" y="808882"/>
                </a:lnTo>
                <a:lnTo>
                  <a:pt x="155645" y="767301"/>
                </a:lnTo>
                <a:lnTo>
                  <a:pt x="138420" y="725230"/>
                </a:lnTo>
                <a:lnTo>
                  <a:pt x="122139" y="682683"/>
                </a:lnTo>
                <a:lnTo>
                  <a:pt x="106815" y="639672"/>
                </a:lnTo>
                <a:lnTo>
                  <a:pt x="92459" y="596211"/>
                </a:lnTo>
                <a:lnTo>
                  <a:pt x="79086" y="552313"/>
                </a:lnTo>
                <a:lnTo>
                  <a:pt x="66709" y="507990"/>
                </a:lnTo>
                <a:lnTo>
                  <a:pt x="55339" y="463255"/>
                </a:lnTo>
                <a:lnTo>
                  <a:pt x="44991" y="418122"/>
                </a:lnTo>
                <a:lnTo>
                  <a:pt x="35677" y="372604"/>
                </a:lnTo>
                <a:lnTo>
                  <a:pt x="27410" y="326712"/>
                </a:lnTo>
                <a:lnTo>
                  <a:pt x="20204" y="280461"/>
                </a:lnTo>
                <a:lnTo>
                  <a:pt x="14070" y="233864"/>
                </a:lnTo>
                <a:lnTo>
                  <a:pt x="9023" y="186933"/>
                </a:lnTo>
                <a:lnTo>
                  <a:pt x="5074" y="139681"/>
                </a:lnTo>
                <a:lnTo>
                  <a:pt x="2238" y="92121"/>
                </a:lnTo>
                <a:lnTo>
                  <a:pt x="527" y="44266"/>
                </a:lnTo>
                <a:lnTo>
                  <a:pt x="0" y="0"/>
                </a:lnTo>
                <a:lnTo>
                  <a:pt x="1977391" y="0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0" y="2986536"/>
            <a:ext cx="18289270" cy="7301230"/>
            <a:chOff x="30" y="2986536"/>
            <a:chExt cx="18289270" cy="7301230"/>
          </a:xfrm>
        </p:grpSpPr>
        <p:sp>
          <p:nvSpPr>
            <p:cNvPr id="6" name="object 6"/>
            <p:cNvSpPr/>
            <p:nvPr/>
          </p:nvSpPr>
          <p:spPr>
            <a:xfrm>
              <a:off x="30" y="2986536"/>
              <a:ext cx="2228850" cy="4457700"/>
            </a:xfrm>
            <a:custGeom>
              <a:avLst/>
              <a:gdLst/>
              <a:ahLst/>
              <a:cxnLst/>
              <a:rect l="l" t="t" r="r" b="b"/>
              <a:pathLst>
                <a:path w="2228850" h="4457700">
                  <a:moveTo>
                    <a:pt x="2228849" y="2228846"/>
                  </a:moveTo>
                  <a:lnTo>
                    <a:pt x="2228333" y="2277312"/>
                  </a:lnTo>
                  <a:lnTo>
                    <a:pt x="2226790" y="2325525"/>
                  </a:lnTo>
                  <a:lnTo>
                    <a:pt x="2224232" y="2373475"/>
                  </a:lnTo>
                  <a:lnTo>
                    <a:pt x="2220668" y="2421151"/>
                  </a:lnTo>
                  <a:lnTo>
                    <a:pt x="2216110" y="2468544"/>
                  </a:lnTo>
                  <a:lnTo>
                    <a:pt x="2210567" y="2515642"/>
                  </a:lnTo>
                  <a:lnTo>
                    <a:pt x="2204050" y="2562436"/>
                  </a:lnTo>
                  <a:lnTo>
                    <a:pt x="2196570" y="2608914"/>
                  </a:lnTo>
                  <a:lnTo>
                    <a:pt x="2188137" y="2655067"/>
                  </a:lnTo>
                  <a:lnTo>
                    <a:pt x="2178762" y="2700883"/>
                  </a:lnTo>
                  <a:lnTo>
                    <a:pt x="2168454" y="2746353"/>
                  </a:lnTo>
                  <a:lnTo>
                    <a:pt x="2157225" y="2791466"/>
                  </a:lnTo>
                  <a:lnTo>
                    <a:pt x="2145085" y="2836211"/>
                  </a:lnTo>
                  <a:lnTo>
                    <a:pt x="2132044" y="2880578"/>
                  </a:lnTo>
                  <a:lnTo>
                    <a:pt x="2118112" y="2924557"/>
                  </a:lnTo>
                  <a:lnTo>
                    <a:pt x="2103301" y="2968137"/>
                  </a:lnTo>
                  <a:lnTo>
                    <a:pt x="2087621" y="3011308"/>
                  </a:lnTo>
                  <a:lnTo>
                    <a:pt x="2071082" y="3054058"/>
                  </a:lnTo>
                  <a:lnTo>
                    <a:pt x="2053694" y="3096379"/>
                  </a:lnTo>
                  <a:lnTo>
                    <a:pt x="2035468" y="3138259"/>
                  </a:lnTo>
                  <a:lnTo>
                    <a:pt x="2016415" y="3179688"/>
                  </a:lnTo>
                  <a:lnTo>
                    <a:pt x="1996545" y="3220655"/>
                  </a:lnTo>
                  <a:lnTo>
                    <a:pt x="1975868" y="3261150"/>
                  </a:lnTo>
                  <a:lnTo>
                    <a:pt x="1954395" y="3301163"/>
                  </a:lnTo>
                  <a:lnTo>
                    <a:pt x="1932136" y="3340682"/>
                  </a:lnTo>
                  <a:lnTo>
                    <a:pt x="1909102" y="3379699"/>
                  </a:lnTo>
                  <a:lnTo>
                    <a:pt x="1885304" y="3418201"/>
                  </a:lnTo>
                  <a:lnTo>
                    <a:pt x="1860751" y="3456179"/>
                  </a:lnTo>
                  <a:lnTo>
                    <a:pt x="1835454" y="3493622"/>
                  </a:lnTo>
                  <a:lnTo>
                    <a:pt x="1809423" y="3530521"/>
                  </a:lnTo>
                  <a:lnTo>
                    <a:pt x="1782670" y="3566863"/>
                  </a:lnTo>
                  <a:lnTo>
                    <a:pt x="1755204" y="3602639"/>
                  </a:lnTo>
                  <a:lnTo>
                    <a:pt x="1727036" y="3637839"/>
                  </a:lnTo>
                  <a:lnTo>
                    <a:pt x="1698176" y="3672451"/>
                  </a:lnTo>
                  <a:lnTo>
                    <a:pt x="1668636" y="3706466"/>
                  </a:lnTo>
                  <a:lnTo>
                    <a:pt x="1638424" y="3739874"/>
                  </a:lnTo>
                  <a:lnTo>
                    <a:pt x="1607553" y="3772662"/>
                  </a:lnTo>
                  <a:lnTo>
                    <a:pt x="1576031" y="3804822"/>
                  </a:lnTo>
                  <a:lnTo>
                    <a:pt x="1543870" y="3836343"/>
                  </a:lnTo>
                  <a:lnTo>
                    <a:pt x="1511080" y="3867213"/>
                  </a:lnTo>
                  <a:lnTo>
                    <a:pt x="1477672" y="3897424"/>
                  </a:lnTo>
                  <a:lnTo>
                    <a:pt x="1443656" y="3926964"/>
                  </a:lnTo>
                  <a:lnTo>
                    <a:pt x="1409042" y="3955823"/>
                  </a:lnTo>
                  <a:lnTo>
                    <a:pt x="1373842" y="3983990"/>
                  </a:lnTo>
                  <a:lnTo>
                    <a:pt x="1338064" y="4011455"/>
                  </a:lnTo>
                  <a:lnTo>
                    <a:pt x="1301721" y="4038207"/>
                  </a:lnTo>
                  <a:lnTo>
                    <a:pt x="1264822" y="4064237"/>
                  </a:lnTo>
                  <a:lnTo>
                    <a:pt x="1227377" y="4089533"/>
                  </a:lnTo>
                  <a:lnTo>
                    <a:pt x="1189398" y="4114086"/>
                  </a:lnTo>
                  <a:lnTo>
                    <a:pt x="1150894" y="4137884"/>
                  </a:lnTo>
                  <a:lnTo>
                    <a:pt x="1111876" y="4160917"/>
                  </a:lnTo>
                  <a:lnTo>
                    <a:pt x="1072355" y="4183175"/>
                  </a:lnTo>
                  <a:lnTo>
                    <a:pt x="1032341" y="4204648"/>
                  </a:lnTo>
                  <a:lnTo>
                    <a:pt x="991845" y="4225324"/>
                  </a:lnTo>
                  <a:lnTo>
                    <a:pt x="950876" y="4245194"/>
                  </a:lnTo>
                  <a:lnTo>
                    <a:pt x="909446" y="4264246"/>
                  </a:lnTo>
                  <a:lnTo>
                    <a:pt x="867565" y="4282471"/>
                  </a:lnTo>
                  <a:lnTo>
                    <a:pt x="825243" y="4299859"/>
                  </a:lnTo>
                  <a:lnTo>
                    <a:pt x="782490" y="4316397"/>
                  </a:lnTo>
                  <a:lnTo>
                    <a:pt x="739318" y="4332077"/>
                  </a:lnTo>
                  <a:lnTo>
                    <a:pt x="695736" y="4346888"/>
                  </a:lnTo>
                  <a:lnTo>
                    <a:pt x="651756" y="4360819"/>
                  </a:lnTo>
                  <a:lnTo>
                    <a:pt x="607387" y="4373860"/>
                  </a:lnTo>
                  <a:lnTo>
                    <a:pt x="562640" y="4386000"/>
                  </a:lnTo>
                  <a:lnTo>
                    <a:pt x="517526" y="4397228"/>
                  </a:lnTo>
                  <a:lnTo>
                    <a:pt x="472054" y="4407536"/>
                  </a:lnTo>
                  <a:lnTo>
                    <a:pt x="426236" y="4416911"/>
                  </a:lnTo>
                  <a:lnTo>
                    <a:pt x="380082" y="4425344"/>
                  </a:lnTo>
                  <a:lnTo>
                    <a:pt x="333602" y="4432824"/>
                  </a:lnTo>
                  <a:lnTo>
                    <a:pt x="286807" y="4439340"/>
                  </a:lnTo>
                  <a:lnTo>
                    <a:pt x="239706" y="4444883"/>
                  </a:lnTo>
                  <a:lnTo>
                    <a:pt x="192312" y="4449441"/>
                  </a:lnTo>
                  <a:lnTo>
                    <a:pt x="144634" y="4453005"/>
                  </a:lnTo>
                  <a:lnTo>
                    <a:pt x="96682" y="4455563"/>
                  </a:lnTo>
                  <a:lnTo>
                    <a:pt x="48467" y="4457106"/>
                  </a:lnTo>
                  <a:lnTo>
                    <a:pt x="0" y="4457622"/>
                  </a:lnTo>
                  <a:lnTo>
                    <a:pt x="0" y="0"/>
                  </a:lnTo>
                  <a:lnTo>
                    <a:pt x="48467" y="516"/>
                  </a:lnTo>
                  <a:lnTo>
                    <a:pt x="96682" y="2059"/>
                  </a:lnTo>
                  <a:lnTo>
                    <a:pt x="144634" y="4617"/>
                  </a:lnTo>
                  <a:lnTo>
                    <a:pt x="192312" y="8181"/>
                  </a:lnTo>
                  <a:lnTo>
                    <a:pt x="239706" y="12739"/>
                  </a:lnTo>
                  <a:lnTo>
                    <a:pt x="286807" y="18282"/>
                  </a:lnTo>
                  <a:lnTo>
                    <a:pt x="333602" y="24798"/>
                  </a:lnTo>
                  <a:lnTo>
                    <a:pt x="380082" y="32278"/>
                  </a:lnTo>
                  <a:lnTo>
                    <a:pt x="426236" y="40711"/>
                  </a:lnTo>
                  <a:lnTo>
                    <a:pt x="472054" y="50087"/>
                  </a:lnTo>
                  <a:lnTo>
                    <a:pt x="517526" y="60394"/>
                  </a:lnTo>
                  <a:lnTo>
                    <a:pt x="562640" y="71623"/>
                  </a:lnTo>
                  <a:lnTo>
                    <a:pt x="607387" y="83764"/>
                  </a:lnTo>
                  <a:lnTo>
                    <a:pt x="651756" y="96805"/>
                  </a:lnTo>
                  <a:lnTo>
                    <a:pt x="695736" y="110736"/>
                  </a:lnTo>
                  <a:lnTo>
                    <a:pt x="739318" y="125547"/>
                  </a:lnTo>
                  <a:lnTo>
                    <a:pt x="782490" y="141227"/>
                  </a:lnTo>
                  <a:lnTo>
                    <a:pt x="825243" y="157766"/>
                  </a:lnTo>
                  <a:lnTo>
                    <a:pt x="867565" y="175154"/>
                  </a:lnTo>
                  <a:lnTo>
                    <a:pt x="909446" y="193379"/>
                  </a:lnTo>
                  <a:lnTo>
                    <a:pt x="950876" y="212432"/>
                  </a:lnTo>
                  <a:lnTo>
                    <a:pt x="991845" y="232303"/>
                  </a:lnTo>
                  <a:lnTo>
                    <a:pt x="1032341" y="252979"/>
                  </a:lnTo>
                  <a:lnTo>
                    <a:pt x="1072355" y="274452"/>
                  </a:lnTo>
                  <a:lnTo>
                    <a:pt x="1111876" y="296711"/>
                  </a:lnTo>
                  <a:lnTo>
                    <a:pt x="1150894" y="319745"/>
                  </a:lnTo>
                  <a:lnTo>
                    <a:pt x="1189398" y="343543"/>
                  </a:lnTo>
                  <a:lnTo>
                    <a:pt x="1227377" y="368096"/>
                  </a:lnTo>
                  <a:lnTo>
                    <a:pt x="1264822" y="393393"/>
                  </a:lnTo>
                  <a:lnTo>
                    <a:pt x="1301721" y="419424"/>
                  </a:lnTo>
                  <a:lnTo>
                    <a:pt x="1338064" y="446177"/>
                  </a:lnTo>
                  <a:lnTo>
                    <a:pt x="1373842" y="473643"/>
                  </a:lnTo>
                  <a:lnTo>
                    <a:pt x="1409042" y="501810"/>
                  </a:lnTo>
                  <a:lnTo>
                    <a:pt x="1443656" y="530670"/>
                  </a:lnTo>
                  <a:lnTo>
                    <a:pt x="1477672" y="560211"/>
                  </a:lnTo>
                  <a:lnTo>
                    <a:pt x="1511080" y="590422"/>
                  </a:lnTo>
                  <a:lnTo>
                    <a:pt x="1543870" y="621294"/>
                  </a:lnTo>
                  <a:lnTo>
                    <a:pt x="1576031" y="652815"/>
                  </a:lnTo>
                  <a:lnTo>
                    <a:pt x="1607553" y="684976"/>
                  </a:lnTo>
                  <a:lnTo>
                    <a:pt x="1638424" y="717765"/>
                  </a:lnTo>
                  <a:lnTo>
                    <a:pt x="1668636" y="751173"/>
                  </a:lnTo>
                  <a:lnTo>
                    <a:pt x="1698176" y="785190"/>
                  </a:lnTo>
                  <a:lnTo>
                    <a:pt x="1727036" y="819803"/>
                  </a:lnTo>
                  <a:lnTo>
                    <a:pt x="1755204" y="855004"/>
                  </a:lnTo>
                  <a:lnTo>
                    <a:pt x="1782670" y="890781"/>
                  </a:lnTo>
                  <a:lnTo>
                    <a:pt x="1809423" y="927125"/>
                  </a:lnTo>
                  <a:lnTo>
                    <a:pt x="1835454" y="964024"/>
                  </a:lnTo>
                  <a:lnTo>
                    <a:pt x="1860751" y="1001468"/>
                  </a:lnTo>
                  <a:lnTo>
                    <a:pt x="1885304" y="1039447"/>
                  </a:lnTo>
                  <a:lnTo>
                    <a:pt x="1909102" y="1077951"/>
                  </a:lnTo>
                  <a:lnTo>
                    <a:pt x="1932136" y="1116969"/>
                  </a:lnTo>
                  <a:lnTo>
                    <a:pt x="1954395" y="1156490"/>
                  </a:lnTo>
                  <a:lnTo>
                    <a:pt x="1975868" y="1196503"/>
                  </a:lnTo>
                  <a:lnTo>
                    <a:pt x="1996545" y="1237000"/>
                  </a:lnTo>
                  <a:lnTo>
                    <a:pt x="2016415" y="1277969"/>
                  </a:lnTo>
                  <a:lnTo>
                    <a:pt x="2035468" y="1319399"/>
                  </a:lnTo>
                  <a:lnTo>
                    <a:pt x="2053694" y="1361280"/>
                  </a:lnTo>
                  <a:lnTo>
                    <a:pt x="2071082" y="1403602"/>
                  </a:lnTo>
                  <a:lnTo>
                    <a:pt x="2087621" y="1446355"/>
                  </a:lnTo>
                  <a:lnTo>
                    <a:pt x="2103301" y="1489527"/>
                  </a:lnTo>
                  <a:lnTo>
                    <a:pt x="2118112" y="1533108"/>
                  </a:lnTo>
                  <a:lnTo>
                    <a:pt x="2132044" y="1577089"/>
                  </a:lnTo>
                  <a:lnTo>
                    <a:pt x="2145085" y="1621458"/>
                  </a:lnTo>
                  <a:lnTo>
                    <a:pt x="2157225" y="1666205"/>
                  </a:lnTo>
                  <a:lnTo>
                    <a:pt x="2168454" y="1711319"/>
                  </a:lnTo>
                  <a:lnTo>
                    <a:pt x="2178762" y="1756791"/>
                  </a:lnTo>
                  <a:lnTo>
                    <a:pt x="2188137" y="1802609"/>
                  </a:lnTo>
                  <a:lnTo>
                    <a:pt x="2196570" y="1848763"/>
                  </a:lnTo>
                  <a:lnTo>
                    <a:pt x="2204050" y="1895243"/>
                  </a:lnTo>
                  <a:lnTo>
                    <a:pt x="2210567" y="1942039"/>
                  </a:lnTo>
                  <a:lnTo>
                    <a:pt x="2216110" y="1989139"/>
                  </a:lnTo>
                  <a:lnTo>
                    <a:pt x="2220668" y="2036533"/>
                  </a:lnTo>
                  <a:lnTo>
                    <a:pt x="2224232" y="2084212"/>
                  </a:lnTo>
                  <a:lnTo>
                    <a:pt x="2226790" y="2132164"/>
                  </a:lnTo>
                  <a:lnTo>
                    <a:pt x="2228333" y="2180379"/>
                  </a:lnTo>
                  <a:lnTo>
                    <a:pt x="2228849" y="2228846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852" y="4486820"/>
              <a:ext cx="10627360" cy="4781550"/>
            </a:xfrm>
            <a:custGeom>
              <a:avLst/>
              <a:gdLst/>
              <a:ahLst/>
              <a:cxnLst/>
              <a:rect l="l" t="t" r="r" b="b"/>
              <a:pathLst>
                <a:path w="10627360" h="4781550">
                  <a:moveTo>
                    <a:pt x="5033975" y="536232"/>
                  </a:moveTo>
                  <a:lnTo>
                    <a:pt x="5031791" y="487527"/>
                  </a:lnTo>
                  <a:lnTo>
                    <a:pt x="5025352" y="440016"/>
                  </a:lnTo>
                  <a:lnTo>
                    <a:pt x="5014861" y="393915"/>
                  </a:lnTo>
                  <a:lnTo>
                    <a:pt x="5000485" y="349389"/>
                  </a:lnTo>
                  <a:lnTo>
                    <a:pt x="4982451" y="306654"/>
                  </a:lnTo>
                  <a:lnTo>
                    <a:pt x="4960925" y="265887"/>
                  </a:lnTo>
                  <a:lnTo>
                    <a:pt x="4936096" y="227279"/>
                  </a:lnTo>
                  <a:lnTo>
                    <a:pt x="4908156" y="191020"/>
                  </a:lnTo>
                  <a:lnTo>
                    <a:pt x="4877308" y="157314"/>
                  </a:lnTo>
                  <a:lnTo>
                    <a:pt x="4843742" y="126339"/>
                  </a:lnTo>
                  <a:lnTo>
                    <a:pt x="4807636" y="98285"/>
                  </a:lnTo>
                  <a:lnTo>
                    <a:pt x="4769193" y="73355"/>
                  </a:lnTo>
                  <a:lnTo>
                    <a:pt x="4728591" y="51739"/>
                  </a:lnTo>
                  <a:lnTo>
                    <a:pt x="4686020" y="33616"/>
                  </a:lnTo>
                  <a:lnTo>
                    <a:pt x="4641685" y="19202"/>
                  </a:lnTo>
                  <a:lnTo>
                    <a:pt x="4595774" y="8661"/>
                  </a:lnTo>
                  <a:lnTo>
                    <a:pt x="4548467" y="2197"/>
                  </a:lnTo>
                  <a:lnTo>
                    <a:pt x="4499953" y="0"/>
                  </a:lnTo>
                  <a:lnTo>
                    <a:pt x="534022" y="0"/>
                  </a:lnTo>
                  <a:lnTo>
                    <a:pt x="485508" y="2197"/>
                  </a:lnTo>
                  <a:lnTo>
                    <a:pt x="438200" y="8661"/>
                  </a:lnTo>
                  <a:lnTo>
                    <a:pt x="392290" y="19202"/>
                  </a:lnTo>
                  <a:lnTo>
                    <a:pt x="347954" y="33616"/>
                  </a:lnTo>
                  <a:lnTo>
                    <a:pt x="305384" y="51739"/>
                  </a:lnTo>
                  <a:lnTo>
                    <a:pt x="264782" y="73355"/>
                  </a:lnTo>
                  <a:lnTo>
                    <a:pt x="226339" y="98285"/>
                  </a:lnTo>
                  <a:lnTo>
                    <a:pt x="190233" y="126339"/>
                  </a:lnTo>
                  <a:lnTo>
                    <a:pt x="156667" y="157314"/>
                  </a:lnTo>
                  <a:lnTo>
                    <a:pt x="125818" y="191020"/>
                  </a:lnTo>
                  <a:lnTo>
                    <a:pt x="97878" y="227279"/>
                  </a:lnTo>
                  <a:lnTo>
                    <a:pt x="73050" y="265887"/>
                  </a:lnTo>
                  <a:lnTo>
                    <a:pt x="51523" y="306654"/>
                  </a:lnTo>
                  <a:lnTo>
                    <a:pt x="33489" y="349389"/>
                  </a:lnTo>
                  <a:lnTo>
                    <a:pt x="19113" y="393915"/>
                  </a:lnTo>
                  <a:lnTo>
                    <a:pt x="8623" y="440016"/>
                  </a:lnTo>
                  <a:lnTo>
                    <a:pt x="2184" y="487527"/>
                  </a:lnTo>
                  <a:lnTo>
                    <a:pt x="0" y="536232"/>
                  </a:lnTo>
                  <a:lnTo>
                    <a:pt x="0" y="4244759"/>
                  </a:lnTo>
                  <a:lnTo>
                    <a:pt x="2184" y="4293463"/>
                  </a:lnTo>
                  <a:lnTo>
                    <a:pt x="8623" y="4340961"/>
                  </a:lnTo>
                  <a:lnTo>
                    <a:pt x="19113" y="4387075"/>
                  </a:lnTo>
                  <a:lnTo>
                    <a:pt x="33489" y="4431589"/>
                  </a:lnTo>
                  <a:lnTo>
                    <a:pt x="51523" y="4474337"/>
                  </a:lnTo>
                  <a:lnTo>
                    <a:pt x="73050" y="4515104"/>
                  </a:lnTo>
                  <a:lnTo>
                    <a:pt x="97878" y="4553712"/>
                  </a:lnTo>
                  <a:lnTo>
                    <a:pt x="125818" y="4589970"/>
                  </a:lnTo>
                  <a:lnTo>
                    <a:pt x="156667" y="4623676"/>
                  </a:lnTo>
                  <a:lnTo>
                    <a:pt x="190233" y="4654651"/>
                  </a:lnTo>
                  <a:lnTo>
                    <a:pt x="226339" y="4682693"/>
                  </a:lnTo>
                  <a:lnTo>
                    <a:pt x="264782" y="4707623"/>
                  </a:lnTo>
                  <a:lnTo>
                    <a:pt x="305384" y="4729251"/>
                  </a:lnTo>
                  <a:lnTo>
                    <a:pt x="347954" y="4747361"/>
                  </a:lnTo>
                  <a:lnTo>
                    <a:pt x="392290" y="4761789"/>
                  </a:lnTo>
                  <a:lnTo>
                    <a:pt x="438200" y="4772330"/>
                  </a:lnTo>
                  <a:lnTo>
                    <a:pt x="485508" y="4778794"/>
                  </a:lnTo>
                  <a:lnTo>
                    <a:pt x="534022" y="4780991"/>
                  </a:lnTo>
                  <a:lnTo>
                    <a:pt x="4499953" y="4780991"/>
                  </a:lnTo>
                  <a:lnTo>
                    <a:pt x="4548467" y="4778794"/>
                  </a:lnTo>
                  <a:lnTo>
                    <a:pt x="4595774" y="4772330"/>
                  </a:lnTo>
                  <a:lnTo>
                    <a:pt x="4641685" y="4761789"/>
                  </a:lnTo>
                  <a:lnTo>
                    <a:pt x="4686020" y="4747361"/>
                  </a:lnTo>
                  <a:lnTo>
                    <a:pt x="4728591" y="4729251"/>
                  </a:lnTo>
                  <a:lnTo>
                    <a:pt x="4769193" y="4707623"/>
                  </a:lnTo>
                  <a:lnTo>
                    <a:pt x="4807636" y="4682693"/>
                  </a:lnTo>
                  <a:lnTo>
                    <a:pt x="4843742" y="4654651"/>
                  </a:lnTo>
                  <a:lnTo>
                    <a:pt x="4877308" y="4623676"/>
                  </a:lnTo>
                  <a:lnTo>
                    <a:pt x="4908156" y="4589970"/>
                  </a:lnTo>
                  <a:lnTo>
                    <a:pt x="4936096" y="4553712"/>
                  </a:lnTo>
                  <a:lnTo>
                    <a:pt x="4960925" y="4515104"/>
                  </a:lnTo>
                  <a:lnTo>
                    <a:pt x="4982451" y="4474337"/>
                  </a:lnTo>
                  <a:lnTo>
                    <a:pt x="5000485" y="4431589"/>
                  </a:lnTo>
                  <a:lnTo>
                    <a:pt x="5014861" y="4387075"/>
                  </a:lnTo>
                  <a:lnTo>
                    <a:pt x="5025352" y="4340961"/>
                  </a:lnTo>
                  <a:lnTo>
                    <a:pt x="5031791" y="4293463"/>
                  </a:lnTo>
                  <a:lnTo>
                    <a:pt x="5033975" y="4244759"/>
                  </a:lnTo>
                  <a:lnTo>
                    <a:pt x="5033975" y="536232"/>
                  </a:lnTo>
                  <a:close/>
                </a:path>
                <a:path w="10627360" h="4781550">
                  <a:moveTo>
                    <a:pt x="10626890" y="536232"/>
                  </a:moveTo>
                  <a:lnTo>
                    <a:pt x="10624693" y="487527"/>
                  </a:lnTo>
                  <a:lnTo>
                    <a:pt x="10618254" y="440016"/>
                  </a:lnTo>
                  <a:lnTo>
                    <a:pt x="10607764" y="393915"/>
                  </a:lnTo>
                  <a:lnTo>
                    <a:pt x="10593400" y="349389"/>
                  </a:lnTo>
                  <a:lnTo>
                    <a:pt x="10575354" y="306654"/>
                  </a:lnTo>
                  <a:lnTo>
                    <a:pt x="10553827" y="265887"/>
                  </a:lnTo>
                  <a:lnTo>
                    <a:pt x="10528999" y="227279"/>
                  </a:lnTo>
                  <a:lnTo>
                    <a:pt x="10501071" y="191020"/>
                  </a:lnTo>
                  <a:lnTo>
                    <a:pt x="10470223" y="157314"/>
                  </a:lnTo>
                  <a:lnTo>
                    <a:pt x="10436644" y="126339"/>
                  </a:lnTo>
                  <a:lnTo>
                    <a:pt x="10400538" y="98285"/>
                  </a:lnTo>
                  <a:lnTo>
                    <a:pt x="10362095" y="73355"/>
                  </a:lnTo>
                  <a:lnTo>
                    <a:pt x="10321493" y="51739"/>
                  </a:lnTo>
                  <a:lnTo>
                    <a:pt x="10278923" y="33616"/>
                  </a:lnTo>
                  <a:lnTo>
                    <a:pt x="10234587" y="19202"/>
                  </a:lnTo>
                  <a:lnTo>
                    <a:pt x="10188677" y="8661"/>
                  </a:lnTo>
                  <a:lnTo>
                    <a:pt x="10141369" y="2197"/>
                  </a:lnTo>
                  <a:lnTo>
                    <a:pt x="10092855" y="0"/>
                  </a:lnTo>
                  <a:lnTo>
                    <a:pt x="6126924" y="0"/>
                  </a:lnTo>
                  <a:lnTo>
                    <a:pt x="6078423" y="2197"/>
                  </a:lnTo>
                  <a:lnTo>
                    <a:pt x="6031115" y="8661"/>
                  </a:lnTo>
                  <a:lnTo>
                    <a:pt x="5985192" y="19202"/>
                  </a:lnTo>
                  <a:lnTo>
                    <a:pt x="5940857" y="33616"/>
                  </a:lnTo>
                  <a:lnTo>
                    <a:pt x="5898299" y="51739"/>
                  </a:lnTo>
                  <a:lnTo>
                    <a:pt x="5857697" y="73355"/>
                  </a:lnTo>
                  <a:lnTo>
                    <a:pt x="5819241" y="98285"/>
                  </a:lnTo>
                  <a:lnTo>
                    <a:pt x="5783135" y="126339"/>
                  </a:lnTo>
                  <a:lnTo>
                    <a:pt x="5749569" y="157314"/>
                  </a:lnTo>
                  <a:lnTo>
                    <a:pt x="5718721" y="191020"/>
                  </a:lnTo>
                  <a:lnTo>
                    <a:pt x="5690794" y="227279"/>
                  </a:lnTo>
                  <a:lnTo>
                    <a:pt x="5665965" y="265887"/>
                  </a:lnTo>
                  <a:lnTo>
                    <a:pt x="5644426" y="306654"/>
                  </a:lnTo>
                  <a:lnTo>
                    <a:pt x="5626392" y="349389"/>
                  </a:lnTo>
                  <a:lnTo>
                    <a:pt x="5612028" y="393915"/>
                  </a:lnTo>
                  <a:lnTo>
                    <a:pt x="5601525" y="440016"/>
                  </a:lnTo>
                  <a:lnTo>
                    <a:pt x="5595086" y="487527"/>
                  </a:lnTo>
                  <a:lnTo>
                    <a:pt x="5592902" y="536232"/>
                  </a:lnTo>
                  <a:lnTo>
                    <a:pt x="5592902" y="4244759"/>
                  </a:lnTo>
                  <a:lnTo>
                    <a:pt x="5595086" y="4293463"/>
                  </a:lnTo>
                  <a:lnTo>
                    <a:pt x="5601525" y="4340961"/>
                  </a:lnTo>
                  <a:lnTo>
                    <a:pt x="5612028" y="4387075"/>
                  </a:lnTo>
                  <a:lnTo>
                    <a:pt x="5626392" y="4431589"/>
                  </a:lnTo>
                  <a:lnTo>
                    <a:pt x="5644426" y="4474337"/>
                  </a:lnTo>
                  <a:lnTo>
                    <a:pt x="5665965" y="4515104"/>
                  </a:lnTo>
                  <a:lnTo>
                    <a:pt x="5690794" y="4553712"/>
                  </a:lnTo>
                  <a:lnTo>
                    <a:pt x="5718721" y="4589970"/>
                  </a:lnTo>
                  <a:lnTo>
                    <a:pt x="5749569" y="4623676"/>
                  </a:lnTo>
                  <a:lnTo>
                    <a:pt x="5783135" y="4654651"/>
                  </a:lnTo>
                  <a:lnTo>
                    <a:pt x="5819241" y="4682693"/>
                  </a:lnTo>
                  <a:lnTo>
                    <a:pt x="5857697" y="4707623"/>
                  </a:lnTo>
                  <a:lnTo>
                    <a:pt x="5898299" y="4729251"/>
                  </a:lnTo>
                  <a:lnTo>
                    <a:pt x="5940857" y="4747361"/>
                  </a:lnTo>
                  <a:lnTo>
                    <a:pt x="5985192" y="4761789"/>
                  </a:lnTo>
                  <a:lnTo>
                    <a:pt x="6031115" y="4772330"/>
                  </a:lnTo>
                  <a:lnTo>
                    <a:pt x="6078423" y="4778794"/>
                  </a:lnTo>
                  <a:lnTo>
                    <a:pt x="6126924" y="4780991"/>
                  </a:lnTo>
                  <a:lnTo>
                    <a:pt x="10092855" y="4780991"/>
                  </a:lnTo>
                  <a:lnTo>
                    <a:pt x="10141369" y="4778794"/>
                  </a:lnTo>
                  <a:lnTo>
                    <a:pt x="10188677" y="4772330"/>
                  </a:lnTo>
                  <a:lnTo>
                    <a:pt x="10234587" y="4761789"/>
                  </a:lnTo>
                  <a:lnTo>
                    <a:pt x="10278923" y="4747361"/>
                  </a:lnTo>
                  <a:lnTo>
                    <a:pt x="10321493" y="4729251"/>
                  </a:lnTo>
                  <a:lnTo>
                    <a:pt x="10362095" y="4707623"/>
                  </a:lnTo>
                  <a:lnTo>
                    <a:pt x="10400538" y="4682693"/>
                  </a:lnTo>
                  <a:lnTo>
                    <a:pt x="10436644" y="4654651"/>
                  </a:lnTo>
                  <a:lnTo>
                    <a:pt x="10470223" y="4623676"/>
                  </a:lnTo>
                  <a:lnTo>
                    <a:pt x="10501071" y="4589970"/>
                  </a:lnTo>
                  <a:lnTo>
                    <a:pt x="10528999" y="4553712"/>
                  </a:lnTo>
                  <a:lnTo>
                    <a:pt x="10553827" y="4515104"/>
                  </a:lnTo>
                  <a:lnTo>
                    <a:pt x="10575354" y="4474337"/>
                  </a:lnTo>
                  <a:lnTo>
                    <a:pt x="10593400" y="4431589"/>
                  </a:lnTo>
                  <a:lnTo>
                    <a:pt x="10607764" y="4387075"/>
                  </a:lnTo>
                  <a:lnTo>
                    <a:pt x="10618254" y="4340961"/>
                  </a:lnTo>
                  <a:lnTo>
                    <a:pt x="10624693" y="4293463"/>
                  </a:lnTo>
                  <a:lnTo>
                    <a:pt x="10626890" y="4244759"/>
                  </a:lnTo>
                  <a:lnTo>
                    <a:pt x="10626890" y="536232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93133" y="7592139"/>
              <a:ext cx="2695575" cy="2695575"/>
            </a:xfrm>
            <a:custGeom>
              <a:avLst/>
              <a:gdLst/>
              <a:ahLst/>
              <a:cxnLst/>
              <a:rect l="l" t="t" r="r" b="b"/>
              <a:pathLst>
                <a:path w="2695575" h="2695575">
                  <a:moveTo>
                    <a:pt x="2695568" y="1200339"/>
                  </a:moveTo>
                  <a:lnTo>
                    <a:pt x="2695568" y="0"/>
                  </a:lnTo>
                  <a:lnTo>
                    <a:pt x="2647123" y="426"/>
                  </a:lnTo>
                  <a:lnTo>
                    <a:pt x="2598886" y="1701"/>
                  </a:lnTo>
                  <a:lnTo>
                    <a:pt x="2550862" y="3817"/>
                  </a:lnTo>
                  <a:lnTo>
                    <a:pt x="2503060" y="6768"/>
                  </a:lnTo>
                  <a:lnTo>
                    <a:pt x="2455486" y="10545"/>
                  </a:lnTo>
                  <a:lnTo>
                    <a:pt x="2408147" y="15142"/>
                  </a:lnTo>
                  <a:lnTo>
                    <a:pt x="2361052" y="20552"/>
                  </a:lnTo>
                  <a:lnTo>
                    <a:pt x="2314205" y="26768"/>
                  </a:lnTo>
                  <a:lnTo>
                    <a:pt x="2267616" y="33782"/>
                  </a:lnTo>
                  <a:lnTo>
                    <a:pt x="2221291" y="41587"/>
                  </a:lnTo>
                  <a:lnTo>
                    <a:pt x="2175237" y="50177"/>
                  </a:lnTo>
                  <a:lnTo>
                    <a:pt x="2129461" y="59544"/>
                  </a:lnTo>
                  <a:lnTo>
                    <a:pt x="2083970" y="69681"/>
                  </a:lnTo>
                  <a:lnTo>
                    <a:pt x="2038772" y="80580"/>
                  </a:lnTo>
                  <a:lnTo>
                    <a:pt x="1993873" y="92236"/>
                  </a:lnTo>
                  <a:lnTo>
                    <a:pt x="1949282" y="104640"/>
                  </a:lnTo>
                  <a:lnTo>
                    <a:pt x="1905004" y="117785"/>
                  </a:lnTo>
                  <a:lnTo>
                    <a:pt x="1861047" y="131665"/>
                  </a:lnTo>
                  <a:lnTo>
                    <a:pt x="1817418" y="146272"/>
                  </a:lnTo>
                  <a:lnTo>
                    <a:pt x="1774124" y="161599"/>
                  </a:lnTo>
                  <a:lnTo>
                    <a:pt x="1731173" y="177639"/>
                  </a:lnTo>
                  <a:lnTo>
                    <a:pt x="1688571" y="194385"/>
                  </a:lnTo>
                  <a:lnTo>
                    <a:pt x="1646326" y="211830"/>
                  </a:lnTo>
                  <a:lnTo>
                    <a:pt x="1604445" y="229966"/>
                  </a:lnTo>
                  <a:lnTo>
                    <a:pt x="1562934" y="248787"/>
                  </a:lnTo>
                  <a:lnTo>
                    <a:pt x="1521802" y="268285"/>
                  </a:lnTo>
                  <a:lnTo>
                    <a:pt x="1481055" y="288454"/>
                  </a:lnTo>
                  <a:lnTo>
                    <a:pt x="1440699" y="309285"/>
                  </a:lnTo>
                  <a:lnTo>
                    <a:pt x="1400744" y="330772"/>
                  </a:lnTo>
                  <a:lnTo>
                    <a:pt x="1361195" y="352908"/>
                  </a:lnTo>
                  <a:lnTo>
                    <a:pt x="1322059" y="375686"/>
                  </a:lnTo>
                  <a:lnTo>
                    <a:pt x="1283344" y="399099"/>
                  </a:lnTo>
                  <a:lnTo>
                    <a:pt x="1245057" y="423139"/>
                  </a:lnTo>
                  <a:lnTo>
                    <a:pt x="1207206" y="447799"/>
                  </a:lnTo>
                  <a:lnTo>
                    <a:pt x="1169796" y="473072"/>
                  </a:lnTo>
                  <a:lnTo>
                    <a:pt x="1132835" y="498952"/>
                  </a:lnTo>
                  <a:lnTo>
                    <a:pt x="1096331" y="525430"/>
                  </a:lnTo>
                  <a:lnTo>
                    <a:pt x="1060291" y="552500"/>
                  </a:lnTo>
                  <a:lnTo>
                    <a:pt x="1024721" y="580155"/>
                  </a:lnTo>
                  <a:lnTo>
                    <a:pt x="989629" y="608388"/>
                  </a:lnTo>
                  <a:lnTo>
                    <a:pt x="955022" y="637191"/>
                  </a:lnTo>
                  <a:lnTo>
                    <a:pt x="920907" y="666557"/>
                  </a:lnTo>
                  <a:lnTo>
                    <a:pt x="887291" y="696479"/>
                  </a:lnTo>
                  <a:lnTo>
                    <a:pt x="854181" y="726951"/>
                  </a:lnTo>
                  <a:lnTo>
                    <a:pt x="821585" y="757964"/>
                  </a:lnTo>
                  <a:lnTo>
                    <a:pt x="789509" y="789512"/>
                  </a:lnTo>
                  <a:lnTo>
                    <a:pt x="757961" y="821588"/>
                  </a:lnTo>
                  <a:lnTo>
                    <a:pt x="726948" y="854185"/>
                  </a:lnTo>
                  <a:lnTo>
                    <a:pt x="696476" y="887294"/>
                  </a:lnTo>
                  <a:lnTo>
                    <a:pt x="666554" y="920910"/>
                  </a:lnTo>
                  <a:lnTo>
                    <a:pt x="637188" y="955026"/>
                  </a:lnTo>
                  <a:lnTo>
                    <a:pt x="608385" y="989633"/>
                  </a:lnTo>
                  <a:lnTo>
                    <a:pt x="580153" y="1024725"/>
                  </a:lnTo>
                  <a:lnTo>
                    <a:pt x="552498" y="1060295"/>
                  </a:lnTo>
                  <a:lnTo>
                    <a:pt x="525428" y="1096336"/>
                  </a:lnTo>
                  <a:lnTo>
                    <a:pt x="498950" y="1132840"/>
                  </a:lnTo>
                  <a:lnTo>
                    <a:pt x="473070" y="1169800"/>
                  </a:lnTo>
                  <a:lnTo>
                    <a:pt x="447797" y="1207210"/>
                  </a:lnTo>
                  <a:lnTo>
                    <a:pt x="423137" y="1245062"/>
                  </a:lnTo>
                  <a:lnTo>
                    <a:pt x="399097" y="1283349"/>
                  </a:lnTo>
                  <a:lnTo>
                    <a:pt x="375685" y="1322064"/>
                  </a:lnTo>
                  <a:lnTo>
                    <a:pt x="352907" y="1361200"/>
                  </a:lnTo>
                  <a:lnTo>
                    <a:pt x="330771" y="1400749"/>
                  </a:lnTo>
                  <a:lnTo>
                    <a:pt x="309283" y="1440705"/>
                  </a:lnTo>
                  <a:lnTo>
                    <a:pt x="288452" y="1481060"/>
                  </a:lnTo>
                  <a:lnTo>
                    <a:pt x="268284" y="1521807"/>
                  </a:lnTo>
                  <a:lnTo>
                    <a:pt x="248786" y="1562940"/>
                  </a:lnTo>
                  <a:lnTo>
                    <a:pt x="229965" y="1604450"/>
                  </a:lnTo>
                  <a:lnTo>
                    <a:pt x="211829" y="1646332"/>
                  </a:lnTo>
                  <a:lnTo>
                    <a:pt x="194384" y="1688577"/>
                  </a:lnTo>
                  <a:lnTo>
                    <a:pt x="177639" y="1731179"/>
                  </a:lnTo>
                  <a:lnTo>
                    <a:pt x="161598" y="1774130"/>
                  </a:lnTo>
                  <a:lnTo>
                    <a:pt x="146271" y="1817424"/>
                  </a:lnTo>
                  <a:lnTo>
                    <a:pt x="131664" y="1861053"/>
                  </a:lnTo>
                  <a:lnTo>
                    <a:pt x="117785" y="1905010"/>
                  </a:lnTo>
                  <a:lnTo>
                    <a:pt x="104639" y="1949288"/>
                  </a:lnTo>
                  <a:lnTo>
                    <a:pt x="92235" y="1993880"/>
                  </a:lnTo>
                  <a:lnTo>
                    <a:pt x="80580" y="2038778"/>
                  </a:lnTo>
                  <a:lnTo>
                    <a:pt x="69680" y="2083976"/>
                  </a:lnTo>
                  <a:lnTo>
                    <a:pt x="59543" y="2129467"/>
                  </a:lnTo>
                  <a:lnTo>
                    <a:pt x="50177" y="2175243"/>
                  </a:lnTo>
                  <a:lnTo>
                    <a:pt x="41587" y="2221297"/>
                  </a:lnTo>
                  <a:lnTo>
                    <a:pt x="33782" y="2267623"/>
                  </a:lnTo>
                  <a:lnTo>
                    <a:pt x="26768" y="2314212"/>
                  </a:lnTo>
                  <a:lnTo>
                    <a:pt x="20552" y="2361058"/>
                  </a:lnTo>
                  <a:lnTo>
                    <a:pt x="15142" y="2408154"/>
                  </a:lnTo>
                  <a:lnTo>
                    <a:pt x="10545" y="2455493"/>
                  </a:lnTo>
                  <a:lnTo>
                    <a:pt x="6768" y="2503067"/>
                  </a:lnTo>
                  <a:lnTo>
                    <a:pt x="3817" y="2550869"/>
                  </a:lnTo>
                  <a:lnTo>
                    <a:pt x="1701" y="2598892"/>
                  </a:lnTo>
                  <a:lnTo>
                    <a:pt x="426" y="2647130"/>
                  </a:lnTo>
                  <a:lnTo>
                    <a:pt x="0" y="2695574"/>
                  </a:lnTo>
                  <a:lnTo>
                    <a:pt x="1200326" y="2695574"/>
                  </a:lnTo>
                  <a:lnTo>
                    <a:pt x="1201094" y="2647183"/>
                  </a:lnTo>
                  <a:lnTo>
                    <a:pt x="1203383" y="2599175"/>
                  </a:lnTo>
                  <a:lnTo>
                    <a:pt x="1207170" y="2551574"/>
                  </a:lnTo>
                  <a:lnTo>
                    <a:pt x="1212432" y="2504404"/>
                  </a:lnTo>
                  <a:lnTo>
                    <a:pt x="1219146" y="2457687"/>
                  </a:lnTo>
                  <a:lnTo>
                    <a:pt x="1227287" y="2411447"/>
                  </a:lnTo>
                  <a:lnTo>
                    <a:pt x="1236834" y="2365706"/>
                  </a:lnTo>
                  <a:lnTo>
                    <a:pt x="1247762" y="2320489"/>
                  </a:lnTo>
                  <a:lnTo>
                    <a:pt x="1260049" y="2275818"/>
                  </a:lnTo>
                  <a:lnTo>
                    <a:pt x="1273672" y="2231717"/>
                  </a:lnTo>
                  <a:lnTo>
                    <a:pt x="1288606" y="2188208"/>
                  </a:lnTo>
                  <a:lnTo>
                    <a:pt x="1304830" y="2145315"/>
                  </a:lnTo>
                  <a:lnTo>
                    <a:pt x="1322319" y="2103062"/>
                  </a:lnTo>
                  <a:lnTo>
                    <a:pt x="1341051" y="2061471"/>
                  </a:lnTo>
                  <a:lnTo>
                    <a:pt x="1361003" y="2020565"/>
                  </a:lnTo>
                  <a:lnTo>
                    <a:pt x="1382150" y="1980368"/>
                  </a:lnTo>
                  <a:lnTo>
                    <a:pt x="1404471" y="1940903"/>
                  </a:lnTo>
                  <a:lnTo>
                    <a:pt x="1427941" y="1902194"/>
                  </a:lnTo>
                  <a:lnTo>
                    <a:pt x="1452538" y="1864262"/>
                  </a:lnTo>
                  <a:lnTo>
                    <a:pt x="1478238" y="1827133"/>
                  </a:lnTo>
                  <a:lnTo>
                    <a:pt x="1505018" y="1790828"/>
                  </a:lnTo>
                  <a:lnTo>
                    <a:pt x="1532855" y="1755371"/>
                  </a:lnTo>
                  <a:lnTo>
                    <a:pt x="1561726" y="1720786"/>
                  </a:lnTo>
                  <a:lnTo>
                    <a:pt x="1591607" y="1687094"/>
                  </a:lnTo>
                  <a:lnTo>
                    <a:pt x="1622476" y="1654321"/>
                  </a:lnTo>
                  <a:lnTo>
                    <a:pt x="1654308" y="1622488"/>
                  </a:lnTo>
                  <a:lnTo>
                    <a:pt x="1687082" y="1591620"/>
                  </a:lnTo>
                  <a:lnTo>
                    <a:pt x="1720773" y="1561739"/>
                  </a:lnTo>
                  <a:lnTo>
                    <a:pt x="1755359" y="1532868"/>
                  </a:lnTo>
                  <a:lnTo>
                    <a:pt x="1790816" y="1505031"/>
                  </a:lnTo>
                  <a:lnTo>
                    <a:pt x="1827121" y="1478251"/>
                  </a:lnTo>
                  <a:lnTo>
                    <a:pt x="1864251" y="1452551"/>
                  </a:lnTo>
                  <a:lnTo>
                    <a:pt x="1902182" y="1427954"/>
                  </a:lnTo>
                  <a:lnTo>
                    <a:pt x="1940892" y="1404484"/>
                  </a:lnTo>
                  <a:lnTo>
                    <a:pt x="1980357" y="1382163"/>
                  </a:lnTo>
                  <a:lnTo>
                    <a:pt x="2020554" y="1361016"/>
                  </a:lnTo>
                  <a:lnTo>
                    <a:pt x="2061460" y="1341065"/>
                  </a:lnTo>
                  <a:lnTo>
                    <a:pt x="2103051" y="1322333"/>
                  </a:lnTo>
                  <a:lnTo>
                    <a:pt x="2145305" y="1304843"/>
                  </a:lnTo>
                  <a:lnTo>
                    <a:pt x="2188198" y="1288620"/>
                  </a:lnTo>
                  <a:lnTo>
                    <a:pt x="2231707" y="1273685"/>
                  </a:lnTo>
                  <a:lnTo>
                    <a:pt x="2275808" y="1260063"/>
                  </a:lnTo>
                  <a:lnTo>
                    <a:pt x="2320480" y="1247776"/>
                  </a:lnTo>
                  <a:lnTo>
                    <a:pt x="2365697" y="1236847"/>
                  </a:lnTo>
                  <a:lnTo>
                    <a:pt x="2411438" y="1227301"/>
                  </a:lnTo>
                  <a:lnTo>
                    <a:pt x="2457678" y="1219159"/>
                  </a:lnTo>
                  <a:lnTo>
                    <a:pt x="2504396" y="1212446"/>
                  </a:lnTo>
                  <a:lnTo>
                    <a:pt x="2551566" y="1207184"/>
                  </a:lnTo>
                  <a:lnTo>
                    <a:pt x="2599167" y="1203397"/>
                  </a:lnTo>
                  <a:lnTo>
                    <a:pt x="2647176" y="1201107"/>
                  </a:lnTo>
                  <a:lnTo>
                    <a:pt x="2695568" y="1200339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14664" y="4486810"/>
              <a:ext cx="5034280" cy="4781550"/>
            </a:xfrm>
            <a:custGeom>
              <a:avLst/>
              <a:gdLst/>
              <a:ahLst/>
              <a:cxnLst/>
              <a:rect l="l" t="t" r="r" b="b"/>
              <a:pathLst>
                <a:path w="5034280" h="4781550">
                  <a:moveTo>
                    <a:pt x="4499959" y="4780994"/>
                  </a:moveTo>
                  <a:lnTo>
                    <a:pt x="534023" y="4780994"/>
                  </a:lnTo>
                  <a:lnTo>
                    <a:pt x="485516" y="4778797"/>
                  </a:lnTo>
                  <a:lnTo>
                    <a:pt x="438209" y="4772332"/>
                  </a:lnTo>
                  <a:lnTo>
                    <a:pt x="392293" y="4761792"/>
                  </a:lnTo>
                  <a:lnTo>
                    <a:pt x="347957" y="4747368"/>
                  </a:lnTo>
                  <a:lnTo>
                    <a:pt x="305393" y="4729250"/>
                  </a:lnTo>
                  <a:lnTo>
                    <a:pt x="264791" y="4707632"/>
                  </a:lnTo>
                  <a:lnTo>
                    <a:pt x="226342" y="4682703"/>
                  </a:lnTo>
                  <a:lnTo>
                    <a:pt x="190236" y="4654655"/>
                  </a:lnTo>
                  <a:lnTo>
                    <a:pt x="156665" y="4623680"/>
                  </a:lnTo>
                  <a:lnTo>
                    <a:pt x="125817" y="4589969"/>
                  </a:lnTo>
                  <a:lnTo>
                    <a:pt x="97885" y="4553714"/>
                  </a:lnTo>
                  <a:lnTo>
                    <a:pt x="73059" y="4515106"/>
                  </a:lnTo>
                  <a:lnTo>
                    <a:pt x="51530" y="4474336"/>
                  </a:lnTo>
                  <a:lnTo>
                    <a:pt x="33487" y="4431595"/>
                  </a:lnTo>
                  <a:lnTo>
                    <a:pt x="19122" y="4387076"/>
                  </a:lnTo>
                  <a:lnTo>
                    <a:pt x="8626" y="4340969"/>
                  </a:lnTo>
                  <a:lnTo>
                    <a:pt x="2188" y="4293466"/>
                  </a:lnTo>
                  <a:lnTo>
                    <a:pt x="0" y="4244759"/>
                  </a:lnTo>
                  <a:lnTo>
                    <a:pt x="0" y="536235"/>
                  </a:lnTo>
                  <a:lnTo>
                    <a:pt x="2188" y="487527"/>
                  </a:lnTo>
                  <a:lnTo>
                    <a:pt x="8626" y="440024"/>
                  </a:lnTo>
                  <a:lnTo>
                    <a:pt x="19122" y="393917"/>
                  </a:lnTo>
                  <a:lnTo>
                    <a:pt x="33487" y="349398"/>
                  </a:lnTo>
                  <a:lnTo>
                    <a:pt x="51530" y="306658"/>
                  </a:lnTo>
                  <a:lnTo>
                    <a:pt x="73059" y="265888"/>
                  </a:lnTo>
                  <a:lnTo>
                    <a:pt x="97885" y="227279"/>
                  </a:lnTo>
                  <a:lnTo>
                    <a:pt x="125817" y="191024"/>
                  </a:lnTo>
                  <a:lnTo>
                    <a:pt x="156665" y="157313"/>
                  </a:lnTo>
                  <a:lnTo>
                    <a:pt x="190236" y="126338"/>
                  </a:lnTo>
                  <a:lnTo>
                    <a:pt x="226342" y="98291"/>
                  </a:lnTo>
                  <a:lnTo>
                    <a:pt x="264791" y="73362"/>
                  </a:lnTo>
                  <a:lnTo>
                    <a:pt x="305393" y="51743"/>
                  </a:lnTo>
                  <a:lnTo>
                    <a:pt x="347957" y="33626"/>
                  </a:lnTo>
                  <a:lnTo>
                    <a:pt x="392293" y="19201"/>
                  </a:lnTo>
                  <a:lnTo>
                    <a:pt x="438209" y="8661"/>
                  </a:lnTo>
                  <a:lnTo>
                    <a:pt x="485516" y="2197"/>
                  </a:lnTo>
                  <a:lnTo>
                    <a:pt x="534023" y="0"/>
                  </a:lnTo>
                  <a:lnTo>
                    <a:pt x="4499959" y="0"/>
                  </a:lnTo>
                  <a:lnTo>
                    <a:pt x="4548465" y="2197"/>
                  </a:lnTo>
                  <a:lnTo>
                    <a:pt x="4595772" y="8661"/>
                  </a:lnTo>
                  <a:lnTo>
                    <a:pt x="4641689" y="19201"/>
                  </a:lnTo>
                  <a:lnTo>
                    <a:pt x="4686024" y="33626"/>
                  </a:lnTo>
                  <a:lnTo>
                    <a:pt x="4728589" y="51743"/>
                  </a:lnTo>
                  <a:lnTo>
                    <a:pt x="4769190" y="73362"/>
                  </a:lnTo>
                  <a:lnTo>
                    <a:pt x="4807640" y="98291"/>
                  </a:lnTo>
                  <a:lnTo>
                    <a:pt x="4843745" y="126338"/>
                  </a:lnTo>
                  <a:lnTo>
                    <a:pt x="4877317" y="157313"/>
                  </a:lnTo>
                  <a:lnTo>
                    <a:pt x="4908164" y="191024"/>
                  </a:lnTo>
                  <a:lnTo>
                    <a:pt x="4936096" y="227279"/>
                  </a:lnTo>
                  <a:lnTo>
                    <a:pt x="4960922" y="265888"/>
                  </a:lnTo>
                  <a:lnTo>
                    <a:pt x="4982452" y="306658"/>
                  </a:lnTo>
                  <a:lnTo>
                    <a:pt x="5000494" y="349398"/>
                  </a:lnTo>
                  <a:lnTo>
                    <a:pt x="5014859" y="393917"/>
                  </a:lnTo>
                  <a:lnTo>
                    <a:pt x="5025356" y="440024"/>
                  </a:lnTo>
                  <a:lnTo>
                    <a:pt x="5031794" y="487527"/>
                  </a:lnTo>
                  <a:lnTo>
                    <a:pt x="5033982" y="536235"/>
                  </a:lnTo>
                  <a:lnTo>
                    <a:pt x="5033982" y="4244759"/>
                  </a:lnTo>
                  <a:lnTo>
                    <a:pt x="5031794" y="4293466"/>
                  </a:lnTo>
                  <a:lnTo>
                    <a:pt x="5025356" y="4340969"/>
                  </a:lnTo>
                  <a:lnTo>
                    <a:pt x="5014859" y="4387076"/>
                  </a:lnTo>
                  <a:lnTo>
                    <a:pt x="5000494" y="4431595"/>
                  </a:lnTo>
                  <a:lnTo>
                    <a:pt x="4982452" y="4474336"/>
                  </a:lnTo>
                  <a:lnTo>
                    <a:pt x="4960922" y="4515106"/>
                  </a:lnTo>
                  <a:lnTo>
                    <a:pt x="4936096" y="4553714"/>
                  </a:lnTo>
                  <a:lnTo>
                    <a:pt x="4908164" y="4589969"/>
                  </a:lnTo>
                  <a:lnTo>
                    <a:pt x="4877317" y="4623680"/>
                  </a:lnTo>
                  <a:lnTo>
                    <a:pt x="4843745" y="4654655"/>
                  </a:lnTo>
                  <a:lnTo>
                    <a:pt x="4807640" y="4682703"/>
                  </a:lnTo>
                  <a:lnTo>
                    <a:pt x="4769190" y="4707632"/>
                  </a:lnTo>
                  <a:lnTo>
                    <a:pt x="4728589" y="4729250"/>
                  </a:lnTo>
                  <a:lnTo>
                    <a:pt x="4686024" y="4747368"/>
                  </a:lnTo>
                  <a:lnTo>
                    <a:pt x="4641689" y="4761792"/>
                  </a:lnTo>
                  <a:lnTo>
                    <a:pt x="4595772" y="4772332"/>
                  </a:lnTo>
                  <a:lnTo>
                    <a:pt x="4548465" y="4778797"/>
                  </a:lnTo>
                  <a:lnTo>
                    <a:pt x="4499959" y="4780994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70071" y="5716969"/>
            <a:ext cx="3697604" cy="222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55" dirty="0">
                <a:solidFill>
                  <a:srgbClr val="250369"/>
                </a:solidFill>
                <a:latin typeface="Calibri"/>
                <a:cs typeface="Calibri"/>
              </a:rPr>
              <a:t>Approach</a:t>
            </a:r>
            <a:r>
              <a:rPr sz="3500" b="1" spc="5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-330" dirty="0">
                <a:solidFill>
                  <a:srgbClr val="250369"/>
                </a:solidFill>
                <a:latin typeface="Calibri"/>
                <a:cs typeface="Calibri"/>
              </a:rPr>
              <a:t>1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2560"/>
              </a:spcBef>
            </a:pPr>
            <a:r>
              <a:rPr sz="2500" spc="200" dirty="0">
                <a:solidFill>
                  <a:srgbClr val="250369"/>
                </a:solidFill>
                <a:latin typeface="Gill Sans MT"/>
                <a:cs typeface="Gill Sans MT"/>
              </a:rPr>
              <a:t>Please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65" dirty="0">
                <a:solidFill>
                  <a:srgbClr val="250369"/>
                </a:solidFill>
                <a:latin typeface="Gill Sans MT"/>
                <a:cs typeface="Gill Sans MT"/>
              </a:rPr>
              <a:t>provide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90" dirty="0">
                <a:solidFill>
                  <a:srgbClr val="250369"/>
                </a:solidFill>
                <a:latin typeface="Gill Sans MT"/>
                <a:cs typeface="Gill Sans MT"/>
              </a:rPr>
              <a:t>a</a:t>
            </a:r>
            <a:r>
              <a:rPr sz="250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70" dirty="0">
                <a:solidFill>
                  <a:srgbClr val="250369"/>
                </a:solidFill>
                <a:latin typeface="Gill Sans MT"/>
                <a:cs typeface="Gill Sans MT"/>
              </a:rPr>
              <a:t>profile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40" dirty="0">
                <a:solidFill>
                  <a:srgbClr val="250369"/>
                </a:solidFill>
                <a:latin typeface="Gill Sans MT"/>
                <a:cs typeface="Gill Sans MT"/>
              </a:rPr>
              <a:t>of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your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ideal, </a:t>
            </a:r>
            <a:r>
              <a:rPr sz="2500" spc="90" dirty="0">
                <a:solidFill>
                  <a:srgbClr val="250369"/>
                </a:solidFill>
                <a:latin typeface="Gill Sans MT"/>
                <a:cs typeface="Gill Sans MT"/>
              </a:rPr>
              <a:t>target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0" dirty="0">
                <a:solidFill>
                  <a:srgbClr val="250369"/>
                </a:solidFill>
                <a:latin typeface="Gill Sans MT"/>
                <a:cs typeface="Gill Sans MT"/>
              </a:rPr>
              <a:t>customer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2976" y="5716969"/>
            <a:ext cx="3421379" cy="222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55" dirty="0">
                <a:solidFill>
                  <a:srgbClr val="250369"/>
                </a:solidFill>
                <a:latin typeface="Calibri"/>
                <a:cs typeface="Calibri"/>
              </a:rPr>
              <a:t>Approach</a:t>
            </a:r>
            <a:r>
              <a:rPr sz="3500" b="1" spc="5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860" dirty="0">
                <a:solidFill>
                  <a:srgbClr val="250369"/>
                </a:solidFill>
                <a:latin typeface="Calibri"/>
                <a:cs typeface="Calibri"/>
              </a:rPr>
              <a:t>2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2560"/>
              </a:spcBef>
            </a:pP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How </a:t>
            </a:r>
            <a:r>
              <a:rPr sz="2500" spc="60" dirty="0">
                <a:solidFill>
                  <a:srgbClr val="250369"/>
                </a:solidFill>
                <a:latin typeface="Gill Sans MT"/>
                <a:cs typeface="Gill Sans MT"/>
              </a:rPr>
              <a:t>will </a:t>
            </a:r>
            <a:r>
              <a:rPr sz="2500" spc="80" dirty="0">
                <a:solidFill>
                  <a:srgbClr val="250369"/>
                </a:solidFill>
                <a:latin typeface="Gill Sans MT"/>
                <a:cs typeface="Gill Sans MT"/>
              </a:rPr>
              <a:t>you </a:t>
            </a:r>
            <a:r>
              <a:rPr sz="2500" spc="140" dirty="0">
                <a:solidFill>
                  <a:srgbClr val="250369"/>
                </a:solidFill>
                <a:latin typeface="Gill Sans MT"/>
                <a:cs typeface="Gill Sans MT"/>
              </a:rPr>
              <a:t>set </a:t>
            </a: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your </a:t>
            </a:r>
            <a:r>
              <a:rPr sz="2500" spc="3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65" dirty="0">
                <a:solidFill>
                  <a:srgbClr val="250369"/>
                </a:solidFill>
                <a:latin typeface="Gill Sans MT"/>
                <a:cs typeface="Gill Sans MT"/>
              </a:rPr>
              <a:t>company</a:t>
            </a:r>
            <a:r>
              <a:rPr sz="2500" spc="-10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0" dirty="0">
                <a:solidFill>
                  <a:srgbClr val="250369"/>
                </a:solidFill>
                <a:latin typeface="Gill Sans MT"/>
                <a:cs typeface="Gill Sans MT"/>
              </a:rPr>
              <a:t>apart</a:t>
            </a:r>
            <a:r>
              <a:rPr sz="2500" spc="-10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from</a:t>
            </a:r>
            <a:r>
              <a:rPr sz="2500" spc="-10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75" dirty="0">
                <a:solidFill>
                  <a:srgbClr val="250369"/>
                </a:solidFill>
                <a:latin typeface="Gill Sans MT"/>
                <a:cs typeface="Gill Sans MT"/>
              </a:rPr>
              <a:t>the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0" dirty="0">
                <a:solidFill>
                  <a:srgbClr val="250369"/>
                </a:solidFill>
                <a:latin typeface="Gill Sans MT"/>
                <a:cs typeface="Gill Sans MT"/>
              </a:rPr>
              <a:t>competition?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55881" y="5716969"/>
            <a:ext cx="3505200" cy="312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55" dirty="0">
                <a:solidFill>
                  <a:srgbClr val="250369"/>
                </a:solidFill>
                <a:latin typeface="Calibri"/>
                <a:cs typeface="Calibri"/>
              </a:rPr>
              <a:t>Approach</a:t>
            </a:r>
            <a:r>
              <a:rPr sz="3500" b="1" spc="5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550" dirty="0">
                <a:solidFill>
                  <a:srgbClr val="250369"/>
                </a:solidFill>
                <a:latin typeface="Calibri"/>
                <a:cs typeface="Calibri"/>
              </a:rPr>
              <a:t>3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2560"/>
              </a:spcBef>
            </a:pP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How </a:t>
            </a:r>
            <a:r>
              <a:rPr sz="2500" spc="85" dirty="0">
                <a:solidFill>
                  <a:srgbClr val="250369"/>
                </a:solidFill>
                <a:latin typeface="Gill Sans MT"/>
                <a:cs typeface="Gill Sans MT"/>
              </a:rPr>
              <a:t>do </a:t>
            </a: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your </a:t>
            </a:r>
            <a:r>
              <a:rPr sz="2500" spc="135" dirty="0">
                <a:solidFill>
                  <a:srgbClr val="250369"/>
                </a:solidFill>
                <a:latin typeface="Gill Sans MT"/>
                <a:cs typeface="Gill Sans MT"/>
              </a:rPr>
              <a:t>customers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4" dirty="0">
                <a:solidFill>
                  <a:srgbClr val="250369"/>
                </a:solidFill>
                <a:latin typeface="Gill Sans MT"/>
                <a:cs typeface="Gill Sans MT"/>
              </a:rPr>
              <a:t>buy</a:t>
            </a:r>
            <a:r>
              <a:rPr sz="250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80" dirty="0">
                <a:solidFill>
                  <a:srgbClr val="250369"/>
                </a:solidFill>
                <a:latin typeface="Gill Sans MT"/>
                <a:cs typeface="Gill Sans MT"/>
              </a:rPr>
              <a:t>and</a:t>
            </a:r>
            <a:r>
              <a:rPr sz="250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80" dirty="0">
                <a:solidFill>
                  <a:srgbClr val="250369"/>
                </a:solidFill>
                <a:latin typeface="Gill Sans MT"/>
                <a:cs typeface="Gill Sans MT"/>
              </a:rPr>
              <a:t>how</a:t>
            </a:r>
            <a:r>
              <a:rPr sz="250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60" dirty="0">
                <a:solidFill>
                  <a:srgbClr val="250369"/>
                </a:solidFill>
                <a:latin typeface="Gill Sans MT"/>
                <a:cs typeface="Gill Sans MT"/>
              </a:rPr>
              <a:t>will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80" dirty="0">
                <a:solidFill>
                  <a:srgbClr val="250369"/>
                </a:solidFill>
                <a:latin typeface="Gill Sans MT"/>
                <a:cs typeface="Gill Sans MT"/>
              </a:rPr>
              <a:t>you</a:t>
            </a:r>
            <a:r>
              <a:rPr sz="250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35" dirty="0">
                <a:solidFill>
                  <a:srgbClr val="250369"/>
                </a:solidFill>
                <a:latin typeface="Gill Sans MT"/>
                <a:cs typeface="Gill Sans MT"/>
              </a:rPr>
              <a:t>sell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0" dirty="0">
                <a:solidFill>
                  <a:srgbClr val="250369"/>
                </a:solidFill>
                <a:latin typeface="Gill Sans MT"/>
                <a:cs typeface="Gill Sans MT"/>
              </a:rPr>
              <a:t>to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0" dirty="0">
                <a:solidFill>
                  <a:srgbClr val="250369"/>
                </a:solidFill>
                <a:latin typeface="Gill Sans MT"/>
                <a:cs typeface="Gill Sans MT"/>
              </a:rPr>
              <a:t>them?(Trade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04" dirty="0">
                <a:solidFill>
                  <a:srgbClr val="250369"/>
                </a:solidFill>
                <a:latin typeface="Gill Sans MT"/>
                <a:cs typeface="Gill Sans MT"/>
              </a:rPr>
              <a:t>shows?</a:t>
            </a:r>
            <a:endParaRPr sz="2500">
              <a:latin typeface="Gill Sans MT"/>
              <a:cs typeface="Gill Sans MT"/>
            </a:endParaRPr>
          </a:p>
          <a:p>
            <a:pPr marL="12700" marR="568960">
              <a:lnSpc>
                <a:spcPct val="117500"/>
              </a:lnSpc>
            </a:pPr>
            <a:r>
              <a:rPr sz="2500" spc="65" dirty="0">
                <a:solidFill>
                  <a:srgbClr val="250369"/>
                </a:solidFill>
                <a:latin typeface="Gill Sans MT"/>
                <a:cs typeface="Gill Sans MT"/>
              </a:rPr>
              <a:t>Online?</a:t>
            </a:r>
            <a:r>
              <a:rPr sz="2500" spc="-10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60" dirty="0">
                <a:solidFill>
                  <a:srgbClr val="250369"/>
                </a:solidFill>
                <a:latin typeface="Gill Sans MT"/>
                <a:cs typeface="Gill Sans MT"/>
              </a:rPr>
              <a:t>Distributors?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20" dirty="0">
                <a:solidFill>
                  <a:srgbClr val="250369"/>
                </a:solidFill>
                <a:latin typeface="Gill Sans MT"/>
                <a:cs typeface="Gill Sans MT"/>
              </a:rPr>
              <a:t>Sales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70" dirty="0">
                <a:solidFill>
                  <a:srgbClr val="250369"/>
                </a:solidFill>
                <a:latin typeface="Gill Sans MT"/>
                <a:cs typeface="Gill Sans MT"/>
              </a:rPr>
              <a:t>Reps?)</a:t>
            </a:r>
            <a:endParaRPr sz="2500">
              <a:latin typeface="Gill Sans MT"/>
              <a:cs typeface="Gill Sans MT"/>
            </a:endParaRPr>
          </a:p>
        </p:txBody>
      </p:sp>
      <p:pic>
        <p:nvPicPr>
          <p:cNvPr id="16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D8800BB6-7C75-2947-8359-DB7DFF1C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38" y="780622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66648" y="8279192"/>
            <a:ext cx="2000250" cy="1996439"/>
          </a:xfrm>
          <a:custGeom>
            <a:avLst/>
            <a:gdLst/>
            <a:ahLst/>
            <a:cxnLst/>
            <a:rect l="l" t="t" r="r" b="b"/>
            <a:pathLst>
              <a:path w="2000250" h="1996440">
                <a:moveTo>
                  <a:pt x="2000244" y="886692"/>
                </a:moveTo>
                <a:lnTo>
                  <a:pt x="2000244" y="0"/>
                </a:lnTo>
                <a:lnTo>
                  <a:pt x="1874624" y="0"/>
                </a:lnTo>
                <a:lnTo>
                  <a:pt x="1807606" y="5138"/>
                </a:lnTo>
                <a:lnTo>
                  <a:pt x="1760223" y="10233"/>
                </a:lnTo>
                <a:lnTo>
                  <a:pt x="1713177" y="16426"/>
                </a:lnTo>
                <a:lnTo>
                  <a:pt x="1666482" y="23702"/>
                </a:lnTo>
                <a:lnTo>
                  <a:pt x="1620149" y="32048"/>
                </a:lnTo>
                <a:lnTo>
                  <a:pt x="1574192" y="41452"/>
                </a:lnTo>
                <a:lnTo>
                  <a:pt x="1528625" y="51900"/>
                </a:lnTo>
                <a:lnTo>
                  <a:pt x="1483460" y="63378"/>
                </a:lnTo>
                <a:lnTo>
                  <a:pt x="1438711" y="75875"/>
                </a:lnTo>
                <a:lnTo>
                  <a:pt x="1394390" y="89377"/>
                </a:lnTo>
                <a:lnTo>
                  <a:pt x="1350511" y="103870"/>
                </a:lnTo>
                <a:lnTo>
                  <a:pt x="1307087" y="119342"/>
                </a:lnTo>
                <a:lnTo>
                  <a:pt x="1264131" y="135780"/>
                </a:lnTo>
                <a:lnTo>
                  <a:pt x="1221655" y="153170"/>
                </a:lnTo>
                <a:lnTo>
                  <a:pt x="1179674" y="171499"/>
                </a:lnTo>
                <a:lnTo>
                  <a:pt x="1138200" y="190755"/>
                </a:lnTo>
                <a:lnTo>
                  <a:pt x="1097246" y="210924"/>
                </a:lnTo>
                <a:lnTo>
                  <a:pt x="1056825" y="231993"/>
                </a:lnTo>
                <a:lnTo>
                  <a:pt x="1016951" y="253949"/>
                </a:lnTo>
                <a:lnTo>
                  <a:pt x="977637" y="276779"/>
                </a:lnTo>
                <a:lnTo>
                  <a:pt x="938891" y="300472"/>
                </a:lnTo>
                <a:lnTo>
                  <a:pt x="900739" y="325008"/>
                </a:lnTo>
                <a:lnTo>
                  <a:pt x="863182" y="350381"/>
                </a:lnTo>
                <a:lnTo>
                  <a:pt x="826237" y="376575"/>
                </a:lnTo>
                <a:lnTo>
                  <a:pt x="789916" y="403578"/>
                </a:lnTo>
                <a:lnTo>
                  <a:pt x="754234" y="431376"/>
                </a:lnTo>
                <a:lnTo>
                  <a:pt x="719203" y="459957"/>
                </a:lnTo>
                <a:lnTo>
                  <a:pt x="684837" y="489306"/>
                </a:lnTo>
                <a:lnTo>
                  <a:pt x="651148" y="519412"/>
                </a:lnTo>
                <a:lnTo>
                  <a:pt x="618149" y="550260"/>
                </a:lnTo>
                <a:lnTo>
                  <a:pt x="585855" y="581839"/>
                </a:lnTo>
                <a:lnTo>
                  <a:pt x="554276" y="614134"/>
                </a:lnTo>
                <a:lnTo>
                  <a:pt x="523428" y="647132"/>
                </a:lnTo>
                <a:lnTo>
                  <a:pt x="493323" y="680821"/>
                </a:lnTo>
                <a:lnTo>
                  <a:pt x="463973" y="715188"/>
                </a:lnTo>
                <a:lnTo>
                  <a:pt x="435393" y="750219"/>
                </a:lnTo>
                <a:lnTo>
                  <a:pt x="407595" y="785901"/>
                </a:lnTo>
                <a:lnTo>
                  <a:pt x="380592" y="822221"/>
                </a:lnTo>
                <a:lnTo>
                  <a:pt x="354398" y="859167"/>
                </a:lnTo>
                <a:lnTo>
                  <a:pt x="329025" y="896724"/>
                </a:lnTo>
                <a:lnTo>
                  <a:pt x="304487" y="934880"/>
                </a:lnTo>
                <a:lnTo>
                  <a:pt x="280796" y="973622"/>
                </a:lnTo>
                <a:lnTo>
                  <a:pt x="257966" y="1012937"/>
                </a:lnTo>
                <a:lnTo>
                  <a:pt x="236010" y="1052811"/>
                </a:lnTo>
                <a:lnTo>
                  <a:pt x="214941" y="1093231"/>
                </a:lnTo>
                <a:lnTo>
                  <a:pt x="194773" y="1134185"/>
                </a:lnTo>
                <a:lnTo>
                  <a:pt x="175517" y="1175660"/>
                </a:lnTo>
                <a:lnTo>
                  <a:pt x="157187" y="1217641"/>
                </a:lnTo>
                <a:lnTo>
                  <a:pt x="139797" y="1260116"/>
                </a:lnTo>
                <a:lnTo>
                  <a:pt x="123360" y="1303073"/>
                </a:lnTo>
                <a:lnTo>
                  <a:pt x="107888" y="1346497"/>
                </a:lnTo>
                <a:lnTo>
                  <a:pt x="93395" y="1390376"/>
                </a:lnTo>
                <a:lnTo>
                  <a:pt x="79893" y="1434697"/>
                </a:lnTo>
                <a:lnTo>
                  <a:pt x="67397" y="1479447"/>
                </a:lnTo>
                <a:lnTo>
                  <a:pt x="55918" y="1524611"/>
                </a:lnTo>
                <a:lnTo>
                  <a:pt x="45470" y="1570179"/>
                </a:lnTo>
                <a:lnTo>
                  <a:pt x="36067" y="1616135"/>
                </a:lnTo>
                <a:lnTo>
                  <a:pt x="27720" y="1662468"/>
                </a:lnTo>
                <a:lnTo>
                  <a:pt x="20444" y="1709164"/>
                </a:lnTo>
                <a:lnTo>
                  <a:pt x="14252" y="1756210"/>
                </a:lnTo>
                <a:lnTo>
                  <a:pt x="9156" y="1803592"/>
                </a:lnTo>
                <a:lnTo>
                  <a:pt x="5170" y="1851299"/>
                </a:lnTo>
                <a:lnTo>
                  <a:pt x="2306" y="1899316"/>
                </a:lnTo>
                <a:lnTo>
                  <a:pt x="578" y="1947631"/>
                </a:lnTo>
                <a:lnTo>
                  <a:pt x="0" y="1996231"/>
                </a:lnTo>
                <a:lnTo>
                  <a:pt x="890701" y="1996231"/>
                </a:lnTo>
                <a:lnTo>
                  <a:pt x="891726" y="1948102"/>
                </a:lnTo>
                <a:lnTo>
                  <a:pt x="894773" y="1900496"/>
                </a:lnTo>
                <a:lnTo>
                  <a:pt x="899802" y="1853456"/>
                </a:lnTo>
                <a:lnTo>
                  <a:pt x="906770" y="1807023"/>
                </a:lnTo>
                <a:lnTo>
                  <a:pt x="915635" y="1761238"/>
                </a:lnTo>
                <a:lnTo>
                  <a:pt x="926356" y="1716144"/>
                </a:lnTo>
                <a:lnTo>
                  <a:pt x="938895" y="1671770"/>
                </a:lnTo>
                <a:lnTo>
                  <a:pt x="953200" y="1628192"/>
                </a:lnTo>
                <a:lnTo>
                  <a:pt x="969239" y="1585419"/>
                </a:lnTo>
                <a:lnTo>
                  <a:pt x="986967" y="1543501"/>
                </a:lnTo>
                <a:lnTo>
                  <a:pt x="1006344" y="1502483"/>
                </a:lnTo>
                <a:lnTo>
                  <a:pt x="1027326" y="1462404"/>
                </a:lnTo>
                <a:lnTo>
                  <a:pt x="1049873" y="1423307"/>
                </a:lnTo>
                <a:lnTo>
                  <a:pt x="1073943" y="1385233"/>
                </a:lnTo>
                <a:lnTo>
                  <a:pt x="1099495" y="1348224"/>
                </a:lnTo>
                <a:lnTo>
                  <a:pt x="1126485" y="1312322"/>
                </a:lnTo>
                <a:lnTo>
                  <a:pt x="1154874" y="1277568"/>
                </a:lnTo>
                <a:lnTo>
                  <a:pt x="1184620" y="1244003"/>
                </a:lnTo>
                <a:lnTo>
                  <a:pt x="1215679" y="1211670"/>
                </a:lnTo>
                <a:lnTo>
                  <a:pt x="1248012" y="1180610"/>
                </a:lnTo>
                <a:lnTo>
                  <a:pt x="1281577" y="1150865"/>
                </a:lnTo>
                <a:lnTo>
                  <a:pt x="1316331" y="1122477"/>
                </a:lnTo>
                <a:lnTo>
                  <a:pt x="1352234" y="1095486"/>
                </a:lnTo>
                <a:lnTo>
                  <a:pt x="1389243" y="1069935"/>
                </a:lnTo>
                <a:lnTo>
                  <a:pt x="1427317" y="1045865"/>
                </a:lnTo>
                <a:lnTo>
                  <a:pt x="1466414" y="1023318"/>
                </a:lnTo>
                <a:lnTo>
                  <a:pt x="1506493" y="1002335"/>
                </a:lnTo>
                <a:lnTo>
                  <a:pt x="1547512" y="982959"/>
                </a:lnTo>
                <a:lnTo>
                  <a:pt x="1589429" y="965230"/>
                </a:lnTo>
                <a:lnTo>
                  <a:pt x="1632203" y="949191"/>
                </a:lnTo>
                <a:lnTo>
                  <a:pt x="1675793" y="934883"/>
                </a:lnTo>
                <a:lnTo>
                  <a:pt x="1720155" y="922347"/>
                </a:lnTo>
                <a:lnTo>
                  <a:pt x="1765250" y="911626"/>
                </a:lnTo>
                <a:lnTo>
                  <a:pt x="1811035" y="902761"/>
                </a:lnTo>
                <a:lnTo>
                  <a:pt x="1857468" y="895793"/>
                </a:lnTo>
                <a:lnTo>
                  <a:pt x="1904509" y="890765"/>
                </a:lnTo>
                <a:lnTo>
                  <a:pt x="1952115" y="887717"/>
                </a:lnTo>
                <a:lnTo>
                  <a:pt x="2000244" y="886692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019" y="529560"/>
            <a:ext cx="1323974" cy="97268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550" y="3670024"/>
            <a:ext cx="6505574" cy="43052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849" y="273437"/>
            <a:ext cx="60331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585" dirty="0">
                <a:solidFill>
                  <a:srgbClr val="250369"/>
                </a:solidFill>
              </a:rPr>
              <a:t>Funding</a:t>
            </a:r>
            <a:r>
              <a:rPr sz="5000" spc="60" dirty="0">
                <a:solidFill>
                  <a:srgbClr val="250369"/>
                </a:solidFill>
              </a:rPr>
              <a:t> </a:t>
            </a:r>
            <a:r>
              <a:rPr sz="5000" spc="670" dirty="0">
                <a:solidFill>
                  <a:srgbClr val="250369"/>
                </a:solidFill>
              </a:rPr>
              <a:t>Overview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77849" y="1330724"/>
            <a:ext cx="6293485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2600" spc="95" dirty="0">
                <a:solidFill>
                  <a:srgbClr val="250369"/>
                </a:solidFill>
                <a:latin typeface="Gill Sans MT"/>
                <a:cs typeface="Gill Sans MT"/>
              </a:rPr>
              <a:t>Capital requirements </a:t>
            </a:r>
            <a:r>
              <a:rPr sz="2600" spc="190" dirty="0">
                <a:solidFill>
                  <a:srgbClr val="250369"/>
                </a:solidFill>
                <a:latin typeface="Gill Sans MT"/>
                <a:cs typeface="Gill Sans MT"/>
              </a:rPr>
              <a:t>and </a:t>
            </a:r>
            <a:r>
              <a:rPr sz="2600" spc="170" dirty="0">
                <a:solidFill>
                  <a:srgbClr val="250369"/>
                </a:solidFill>
                <a:latin typeface="Gill Sans MT"/>
                <a:cs typeface="Gill Sans MT"/>
              </a:rPr>
              <a:t>any </a:t>
            </a:r>
            <a:r>
              <a:rPr sz="2600" spc="114" dirty="0">
                <a:solidFill>
                  <a:srgbClr val="250369"/>
                </a:solidFill>
                <a:latin typeface="Gill Sans MT"/>
                <a:cs typeface="Gill Sans MT"/>
              </a:rPr>
              <a:t>additional </a:t>
            </a:r>
            <a:r>
              <a:rPr sz="2600" spc="12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65" dirty="0">
                <a:solidFill>
                  <a:srgbClr val="250369"/>
                </a:solidFill>
                <a:latin typeface="Gill Sans MT"/>
                <a:cs typeface="Gill Sans MT"/>
              </a:rPr>
              <a:t>funding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55" dirty="0">
                <a:solidFill>
                  <a:srgbClr val="250369"/>
                </a:solidFill>
                <a:latin typeface="Gill Sans MT"/>
                <a:cs typeface="Gill Sans MT"/>
              </a:rPr>
              <a:t>required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50369"/>
                </a:solidFill>
                <a:latin typeface="Gill Sans MT"/>
                <a:cs typeface="Gill Sans MT"/>
              </a:rPr>
              <a:t>to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50" dirty="0">
                <a:solidFill>
                  <a:srgbClr val="250369"/>
                </a:solidFill>
                <a:latin typeface="Gill Sans MT"/>
                <a:cs typeface="Gill Sans MT"/>
              </a:rPr>
              <a:t>achieve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250369"/>
                </a:solidFill>
                <a:latin typeface="Gill Sans MT"/>
                <a:cs typeface="Gill Sans MT"/>
              </a:rPr>
              <a:t>the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85" dirty="0">
                <a:solidFill>
                  <a:srgbClr val="250369"/>
                </a:solidFill>
                <a:latin typeface="Gill Sans MT"/>
                <a:cs typeface="Gill Sans MT"/>
              </a:rPr>
              <a:t>projections </a:t>
            </a:r>
            <a:r>
              <a:rPr sz="2600" spc="-71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70" dirty="0">
                <a:solidFill>
                  <a:srgbClr val="250369"/>
                </a:solidFill>
                <a:latin typeface="Gill Sans MT"/>
                <a:cs typeface="Gill Sans MT"/>
              </a:rPr>
              <a:t>(a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50" dirty="0">
                <a:solidFill>
                  <a:srgbClr val="250369"/>
                </a:solidFill>
                <a:latin typeface="Gill Sans MT"/>
                <a:cs typeface="Gill Sans MT"/>
              </a:rPr>
              <a:t>graph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55" dirty="0">
                <a:solidFill>
                  <a:srgbClr val="250369"/>
                </a:solidFill>
                <a:latin typeface="Gill Sans MT"/>
                <a:cs typeface="Gill Sans MT"/>
              </a:rPr>
              <a:t>showing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250369"/>
                </a:solidFill>
                <a:latin typeface="Gill Sans MT"/>
                <a:cs typeface="Gill Sans MT"/>
              </a:rPr>
              <a:t>the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05" dirty="0">
                <a:solidFill>
                  <a:srgbClr val="250369"/>
                </a:solidFill>
                <a:latin typeface="Gill Sans MT"/>
                <a:cs typeface="Gill Sans MT"/>
              </a:rPr>
              <a:t>build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50369"/>
                </a:solidFill>
                <a:latin typeface="Gill Sans MT"/>
                <a:cs typeface="Gill Sans MT"/>
              </a:rPr>
              <a:t>to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05" dirty="0">
                <a:solidFill>
                  <a:srgbClr val="250369"/>
                </a:solidFill>
                <a:latin typeface="Gill Sans MT"/>
                <a:cs typeface="Gill Sans MT"/>
              </a:rPr>
              <a:t>positive</a:t>
            </a:r>
            <a:r>
              <a:rPr sz="2600" spc="-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245" dirty="0">
                <a:solidFill>
                  <a:srgbClr val="250369"/>
                </a:solidFill>
                <a:latin typeface="Gill Sans MT"/>
                <a:cs typeface="Gill Sans MT"/>
              </a:rPr>
              <a:t>cash </a:t>
            </a:r>
            <a:r>
              <a:rPr sz="2600" spc="-70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05" dirty="0">
                <a:solidFill>
                  <a:srgbClr val="250369"/>
                </a:solidFill>
                <a:latin typeface="Gill Sans MT"/>
                <a:cs typeface="Gill Sans MT"/>
              </a:rPr>
              <a:t>flow</a:t>
            </a:r>
            <a:r>
              <a:rPr sz="26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95" dirty="0">
                <a:solidFill>
                  <a:srgbClr val="250369"/>
                </a:solidFill>
                <a:latin typeface="Gill Sans MT"/>
                <a:cs typeface="Gill Sans MT"/>
              </a:rPr>
              <a:t>is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300" dirty="0">
                <a:solidFill>
                  <a:srgbClr val="250369"/>
                </a:solidFill>
                <a:latin typeface="Gill Sans MT"/>
                <a:cs typeface="Gill Sans MT"/>
              </a:rPr>
              <a:t>a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40" dirty="0">
                <a:solidFill>
                  <a:srgbClr val="250369"/>
                </a:solidFill>
                <a:latin typeface="Gill Sans MT"/>
                <a:cs typeface="Gill Sans MT"/>
              </a:rPr>
              <a:t>good</a:t>
            </a:r>
            <a:r>
              <a:rPr sz="26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45" dirty="0">
                <a:solidFill>
                  <a:srgbClr val="250369"/>
                </a:solidFill>
                <a:latin typeface="Gill Sans MT"/>
                <a:cs typeface="Gill Sans MT"/>
              </a:rPr>
              <a:t>tool).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0407" y="889421"/>
            <a:ext cx="78359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70" dirty="0">
                <a:solidFill>
                  <a:srgbClr val="250369"/>
                </a:solidFill>
                <a:latin typeface="Calibri"/>
                <a:cs typeface="Calibri"/>
              </a:rPr>
              <a:t>What</a:t>
            </a:r>
            <a:r>
              <a:rPr sz="35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20" dirty="0">
                <a:solidFill>
                  <a:srgbClr val="250369"/>
                </a:solidFill>
                <a:latin typeface="Calibri"/>
                <a:cs typeface="Calibri"/>
              </a:rPr>
              <a:t>will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9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80" dirty="0">
                <a:solidFill>
                  <a:srgbClr val="250369"/>
                </a:solidFill>
                <a:latin typeface="Calibri"/>
                <a:cs typeface="Calibri"/>
              </a:rPr>
              <a:t>funding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409" dirty="0">
                <a:solidFill>
                  <a:srgbClr val="250369"/>
                </a:solidFill>
                <a:latin typeface="Calibri"/>
                <a:cs typeface="Calibri"/>
              </a:rPr>
              <a:t>be</a:t>
            </a:r>
            <a:r>
              <a:rPr sz="35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70" dirty="0">
                <a:solidFill>
                  <a:srgbClr val="250369"/>
                </a:solidFill>
                <a:latin typeface="Calibri"/>
                <a:cs typeface="Calibri"/>
              </a:rPr>
              <a:t>used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70" dirty="0">
                <a:solidFill>
                  <a:srgbClr val="250369"/>
                </a:solidFill>
                <a:latin typeface="Calibri"/>
                <a:cs typeface="Calibri"/>
              </a:rPr>
              <a:t>for?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2588" y="864041"/>
            <a:ext cx="2355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80" dirty="0">
                <a:solidFill>
                  <a:srgbClr val="31006F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6236" y="2854393"/>
            <a:ext cx="408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980" dirty="0">
                <a:solidFill>
                  <a:srgbClr val="31006F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8478" y="4978289"/>
            <a:ext cx="363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630" dirty="0">
                <a:solidFill>
                  <a:srgbClr val="31006F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9242" y="7207339"/>
            <a:ext cx="363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635" dirty="0">
                <a:solidFill>
                  <a:srgbClr val="31006F"/>
                </a:solidFill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80407" y="2550526"/>
            <a:ext cx="7296784" cy="11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3500" b="1" spc="365" dirty="0">
                <a:solidFill>
                  <a:srgbClr val="250369"/>
                </a:solidFill>
                <a:latin typeface="Calibri"/>
                <a:cs typeface="Calibri"/>
              </a:rPr>
              <a:t>Major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00" dirty="0">
                <a:solidFill>
                  <a:srgbClr val="250369"/>
                </a:solidFill>
                <a:latin typeface="Calibri"/>
                <a:cs typeface="Calibri"/>
              </a:rPr>
              <a:t>milestones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80" dirty="0">
                <a:solidFill>
                  <a:srgbClr val="250369"/>
                </a:solidFill>
                <a:latin typeface="Calibri"/>
                <a:cs typeface="Calibri"/>
              </a:rPr>
              <a:t>to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409" dirty="0">
                <a:solidFill>
                  <a:srgbClr val="250369"/>
                </a:solidFill>
                <a:latin typeface="Calibri"/>
                <a:cs typeface="Calibri"/>
              </a:rPr>
              <a:t>be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75" dirty="0">
                <a:solidFill>
                  <a:srgbClr val="250369"/>
                </a:solidFill>
                <a:latin typeface="Calibri"/>
                <a:cs typeface="Calibri"/>
              </a:rPr>
              <a:t>achieved </a:t>
            </a:r>
            <a:r>
              <a:rPr sz="3500" b="1" spc="-7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50" dirty="0">
                <a:solidFill>
                  <a:srgbClr val="250369"/>
                </a:solidFill>
                <a:latin typeface="Calibri"/>
                <a:cs typeface="Calibri"/>
              </a:rPr>
              <a:t>for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9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5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85" dirty="0">
                <a:solidFill>
                  <a:srgbClr val="250369"/>
                </a:solidFill>
                <a:latin typeface="Calibri"/>
                <a:cs typeface="Calibri"/>
              </a:rPr>
              <a:t>revenue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00" dirty="0">
                <a:solidFill>
                  <a:srgbClr val="250369"/>
                </a:solidFill>
                <a:latin typeface="Calibri"/>
                <a:cs typeface="Calibri"/>
              </a:rPr>
              <a:t>projections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0407" y="4719012"/>
            <a:ext cx="6497320" cy="11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3500" b="1" spc="459" dirty="0">
                <a:solidFill>
                  <a:srgbClr val="250369"/>
                </a:solidFill>
                <a:latin typeface="Calibri"/>
                <a:cs typeface="Calibri"/>
              </a:rPr>
              <a:t>When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70" dirty="0">
                <a:solidFill>
                  <a:srgbClr val="250369"/>
                </a:solidFill>
                <a:latin typeface="Calibri"/>
                <a:cs typeface="Calibri"/>
              </a:rPr>
              <a:t>does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9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25" dirty="0">
                <a:solidFill>
                  <a:srgbClr val="250369"/>
                </a:solidFill>
                <a:latin typeface="Calibri"/>
                <a:cs typeface="Calibri"/>
              </a:rPr>
              <a:t>business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50" dirty="0">
                <a:solidFill>
                  <a:srgbClr val="250369"/>
                </a:solidFill>
                <a:latin typeface="Calibri"/>
                <a:cs typeface="Calibri"/>
              </a:rPr>
              <a:t>turn </a:t>
            </a:r>
            <a:r>
              <a:rPr sz="3500" b="1" spc="-7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85" dirty="0">
                <a:solidFill>
                  <a:srgbClr val="250369"/>
                </a:solidFill>
                <a:latin typeface="Calibri"/>
                <a:cs typeface="Calibri"/>
              </a:rPr>
              <a:t>cash</a:t>
            </a:r>
            <a:r>
              <a:rPr sz="35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85" dirty="0">
                <a:solidFill>
                  <a:srgbClr val="250369"/>
                </a:solidFill>
                <a:latin typeface="Calibri"/>
                <a:cs typeface="Calibri"/>
              </a:rPr>
              <a:t>flow</a:t>
            </a:r>
            <a:r>
              <a:rPr sz="35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15" dirty="0">
                <a:solidFill>
                  <a:srgbClr val="250369"/>
                </a:solidFill>
                <a:latin typeface="Calibri"/>
                <a:cs typeface="Calibri"/>
              </a:rPr>
              <a:t>positive?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80407" y="7144181"/>
            <a:ext cx="42538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34" dirty="0">
                <a:solidFill>
                  <a:srgbClr val="250369"/>
                </a:solidFill>
                <a:latin typeface="Calibri"/>
                <a:cs typeface="Calibri"/>
              </a:rPr>
              <a:t>Pretax</a:t>
            </a:r>
            <a:r>
              <a:rPr sz="3500" b="1" spc="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00" dirty="0">
                <a:solidFill>
                  <a:srgbClr val="250369"/>
                </a:solidFill>
                <a:latin typeface="Calibri"/>
                <a:cs typeface="Calibri"/>
              </a:rPr>
              <a:t>profit</a:t>
            </a:r>
            <a:r>
              <a:rPr sz="3500" b="1" spc="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80" dirty="0">
                <a:solidFill>
                  <a:srgbClr val="250369"/>
                </a:solidFill>
                <a:latin typeface="Calibri"/>
                <a:cs typeface="Calibri"/>
              </a:rPr>
              <a:t>(loss)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19815" y="9196671"/>
            <a:ext cx="351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535" dirty="0">
                <a:solidFill>
                  <a:srgbClr val="31006F"/>
                </a:solidFill>
                <a:latin typeface="Calibri"/>
                <a:cs typeface="Calibri"/>
              </a:rPr>
              <a:t>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80407" y="9195217"/>
            <a:ext cx="6204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5545" algn="l"/>
              </a:tabLst>
            </a:pPr>
            <a:r>
              <a:rPr sz="3500" b="1" spc="740" dirty="0">
                <a:solidFill>
                  <a:srgbClr val="250369"/>
                </a:solidFill>
                <a:latin typeface="Calibri"/>
                <a:cs typeface="Calibri"/>
              </a:rPr>
              <a:t>C</a:t>
            </a:r>
            <a:r>
              <a:rPr sz="3500" b="1" spc="620" dirty="0">
                <a:solidFill>
                  <a:srgbClr val="250369"/>
                </a:solidFill>
                <a:latin typeface="Calibri"/>
                <a:cs typeface="Calibri"/>
              </a:rPr>
              <a:t>a</a:t>
            </a:r>
            <a:r>
              <a:rPr sz="3500" b="1" spc="285" dirty="0">
                <a:solidFill>
                  <a:srgbClr val="250369"/>
                </a:solidFill>
                <a:latin typeface="Calibri"/>
                <a:cs typeface="Calibri"/>
              </a:rPr>
              <a:t>s</a:t>
            </a:r>
            <a:r>
              <a:rPr sz="3500" b="1" spc="434" dirty="0">
                <a:solidFill>
                  <a:srgbClr val="250369"/>
                </a:solidFill>
                <a:latin typeface="Calibri"/>
                <a:cs typeface="Calibri"/>
              </a:rPr>
              <a:t>h</a:t>
            </a:r>
            <a:r>
              <a:rPr sz="35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165" dirty="0">
                <a:solidFill>
                  <a:srgbClr val="250369"/>
                </a:solidFill>
                <a:latin typeface="Calibri"/>
                <a:cs typeface="Calibri"/>
              </a:rPr>
              <a:t>f</a:t>
            </a:r>
            <a:r>
              <a:rPr sz="3500" b="1" spc="135" dirty="0">
                <a:solidFill>
                  <a:srgbClr val="250369"/>
                </a:solidFill>
                <a:latin typeface="Calibri"/>
                <a:cs typeface="Calibri"/>
              </a:rPr>
              <a:t>l</a:t>
            </a:r>
            <a:r>
              <a:rPr sz="3500" b="1" spc="390" dirty="0">
                <a:solidFill>
                  <a:srgbClr val="250369"/>
                </a:solidFill>
                <a:latin typeface="Calibri"/>
                <a:cs typeface="Calibri"/>
              </a:rPr>
              <a:t>o</a:t>
            </a:r>
            <a:r>
              <a:rPr sz="3500" b="1" spc="840" dirty="0">
                <a:solidFill>
                  <a:srgbClr val="250369"/>
                </a:solidFill>
                <a:latin typeface="Calibri"/>
                <a:cs typeface="Calibri"/>
              </a:rPr>
              <a:t>w</a:t>
            </a:r>
            <a:r>
              <a:rPr sz="35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165" dirty="0">
                <a:solidFill>
                  <a:srgbClr val="250369"/>
                </a:solidFill>
                <a:latin typeface="Calibri"/>
                <a:cs typeface="Calibri"/>
              </a:rPr>
              <a:t>f</a:t>
            </a:r>
            <a:r>
              <a:rPr sz="3500" b="1" spc="455" dirty="0">
                <a:solidFill>
                  <a:srgbClr val="250369"/>
                </a:solidFill>
                <a:latin typeface="Calibri"/>
                <a:cs typeface="Calibri"/>
              </a:rPr>
              <a:t>r</a:t>
            </a:r>
            <a:r>
              <a:rPr sz="3500" b="1" spc="390" dirty="0">
                <a:solidFill>
                  <a:srgbClr val="250369"/>
                </a:solidFill>
                <a:latin typeface="Calibri"/>
                <a:cs typeface="Calibri"/>
              </a:rPr>
              <a:t>o</a:t>
            </a:r>
            <a:r>
              <a:rPr sz="3500" b="1" spc="600" dirty="0">
                <a:solidFill>
                  <a:srgbClr val="250369"/>
                </a:solidFill>
                <a:latin typeface="Calibri"/>
                <a:cs typeface="Calibri"/>
              </a:rPr>
              <a:t>m</a:t>
            </a:r>
            <a:r>
              <a:rPr sz="3500" b="1" dirty="0">
                <a:solidFill>
                  <a:srgbClr val="250369"/>
                </a:solidFill>
                <a:latin typeface="Calibri"/>
                <a:cs typeface="Calibri"/>
              </a:rPr>
              <a:t>	</a:t>
            </a:r>
            <a:r>
              <a:rPr sz="3500" b="1" spc="390" dirty="0">
                <a:solidFill>
                  <a:srgbClr val="250369"/>
                </a:solidFill>
                <a:latin typeface="Calibri"/>
                <a:cs typeface="Calibri"/>
              </a:rPr>
              <a:t>o</a:t>
            </a:r>
            <a:r>
              <a:rPr sz="3500" b="1" spc="470" dirty="0">
                <a:solidFill>
                  <a:srgbClr val="250369"/>
                </a:solidFill>
                <a:latin typeface="Calibri"/>
                <a:cs typeface="Calibri"/>
              </a:rPr>
              <a:t>p</a:t>
            </a:r>
            <a:r>
              <a:rPr sz="3500" b="1" spc="305" dirty="0">
                <a:solidFill>
                  <a:srgbClr val="250369"/>
                </a:solidFill>
                <a:latin typeface="Calibri"/>
                <a:cs typeface="Calibri"/>
              </a:rPr>
              <a:t>e</a:t>
            </a:r>
            <a:r>
              <a:rPr sz="3500" b="1" spc="455" dirty="0">
                <a:solidFill>
                  <a:srgbClr val="250369"/>
                </a:solidFill>
                <a:latin typeface="Calibri"/>
                <a:cs typeface="Calibri"/>
              </a:rPr>
              <a:t>r</a:t>
            </a:r>
            <a:r>
              <a:rPr sz="3500" b="1" spc="620" dirty="0">
                <a:solidFill>
                  <a:srgbClr val="250369"/>
                </a:solidFill>
                <a:latin typeface="Calibri"/>
                <a:cs typeface="Calibri"/>
              </a:rPr>
              <a:t>a</a:t>
            </a:r>
            <a:r>
              <a:rPr sz="3500" b="1" spc="125" dirty="0">
                <a:solidFill>
                  <a:srgbClr val="250369"/>
                </a:solidFill>
                <a:latin typeface="Calibri"/>
                <a:cs typeface="Calibri"/>
              </a:rPr>
              <a:t>t</a:t>
            </a:r>
            <a:r>
              <a:rPr sz="3500" b="1" spc="270" dirty="0">
                <a:solidFill>
                  <a:srgbClr val="250369"/>
                </a:solidFill>
                <a:latin typeface="Calibri"/>
                <a:cs typeface="Calibri"/>
              </a:rPr>
              <a:t>io</a:t>
            </a:r>
            <a:r>
              <a:rPr sz="3500" b="1" spc="395" dirty="0">
                <a:solidFill>
                  <a:srgbClr val="250369"/>
                </a:solidFill>
                <a:latin typeface="Calibri"/>
                <a:cs typeface="Calibri"/>
              </a:rPr>
              <a:t>n</a:t>
            </a:r>
            <a:r>
              <a:rPr sz="3500" b="1" spc="325" dirty="0">
                <a:solidFill>
                  <a:srgbClr val="250369"/>
                </a:solidFill>
                <a:latin typeface="Calibri"/>
                <a:cs typeface="Calibri"/>
              </a:rPr>
              <a:t>s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19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29A10872-8E4D-3A4C-9194-7D3B4459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3" y="8440957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" y="2986536"/>
            <a:ext cx="6062980" cy="6281420"/>
            <a:chOff x="30" y="2986536"/>
            <a:chExt cx="6062980" cy="6281420"/>
          </a:xfrm>
        </p:grpSpPr>
        <p:sp>
          <p:nvSpPr>
            <p:cNvPr id="4" name="object 4"/>
            <p:cNvSpPr/>
            <p:nvPr/>
          </p:nvSpPr>
          <p:spPr>
            <a:xfrm>
              <a:off x="30" y="2986536"/>
              <a:ext cx="2228850" cy="4457700"/>
            </a:xfrm>
            <a:custGeom>
              <a:avLst/>
              <a:gdLst/>
              <a:ahLst/>
              <a:cxnLst/>
              <a:rect l="l" t="t" r="r" b="b"/>
              <a:pathLst>
                <a:path w="2228850" h="4457700">
                  <a:moveTo>
                    <a:pt x="2228849" y="2228846"/>
                  </a:moveTo>
                  <a:lnTo>
                    <a:pt x="2228333" y="2277312"/>
                  </a:lnTo>
                  <a:lnTo>
                    <a:pt x="2226790" y="2325525"/>
                  </a:lnTo>
                  <a:lnTo>
                    <a:pt x="2224232" y="2373475"/>
                  </a:lnTo>
                  <a:lnTo>
                    <a:pt x="2220668" y="2421151"/>
                  </a:lnTo>
                  <a:lnTo>
                    <a:pt x="2216110" y="2468544"/>
                  </a:lnTo>
                  <a:lnTo>
                    <a:pt x="2210567" y="2515642"/>
                  </a:lnTo>
                  <a:lnTo>
                    <a:pt x="2204050" y="2562436"/>
                  </a:lnTo>
                  <a:lnTo>
                    <a:pt x="2196570" y="2608914"/>
                  </a:lnTo>
                  <a:lnTo>
                    <a:pt x="2188137" y="2655067"/>
                  </a:lnTo>
                  <a:lnTo>
                    <a:pt x="2178762" y="2700883"/>
                  </a:lnTo>
                  <a:lnTo>
                    <a:pt x="2168454" y="2746353"/>
                  </a:lnTo>
                  <a:lnTo>
                    <a:pt x="2157225" y="2791466"/>
                  </a:lnTo>
                  <a:lnTo>
                    <a:pt x="2145085" y="2836211"/>
                  </a:lnTo>
                  <a:lnTo>
                    <a:pt x="2132044" y="2880578"/>
                  </a:lnTo>
                  <a:lnTo>
                    <a:pt x="2118112" y="2924557"/>
                  </a:lnTo>
                  <a:lnTo>
                    <a:pt x="2103301" y="2968137"/>
                  </a:lnTo>
                  <a:lnTo>
                    <a:pt x="2087621" y="3011308"/>
                  </a:lnTo>
                  <a:lnTo>
                    <a:pt x="2071082" y="3054058"/>
                  </a:lnTo>
                  <a:lnTo>
                    <a:pt x="2053694" y="3096379"/>
                  </a:lnTo>
                  <a:lnTo>
                    <a:pt x="2035468" y="3138259"/>
                  </a:lnTo>
                  <a:lnTo>
                    <a:pt x="2016415" y="3179688"/>
                  </a:lnTo>
                  <a:lnTo>
                    <a:pt x="1996545" y="3220655"/>
                  </a:lnTo>
                  <a:lnTo>
                    <a:pt x="1975868" y="3261150"/>
                  </a:lnTo>
                  <a:lnTo>
                    <a:pt x="1954395" y="3301163"/>
                  </a:lnTo>
                  <a:lnTo>
                    <a:pt x="1932136" y="3340682"/>
                  </a:lnTo>
                  <a:lnTo>
                    <a:pt x="1909102" y="3379699"/>
                  </a:lnTo>
                  <a:lnTo>
                    <a:pt x="1885304" y="3418201"/>
                  </a:lnTo>
                  <a:lnTo>
                    <a:pt x="1860751" y="3456179"/>
                  </a:lnTo>
                  <a:lnTo>
                    <a:pt x="1835454" y="3493622"/>
                  </a:lnTo>
                  <a:lnTo>
                    <a:pt x="1809423" y="3530521"/>
                  </a:lnTo>
                  <a:lnTo>
                    <a:pt x="1782670" y="3566863"/>
                  </a:lnTo>
                  <a:lnTo>
                    <a:pt x="1755204" y="3602639"/>
                  </a:lnTo>
                  <a:lnTo>
                    <a:pt x="1727036" y="3637839"/>
                  </a:lnTo>
                  <a:lnTo>
                    <a:pt x="1698176" y="3672451"/>
                  </a:lnTo>
                  <a:lnTo>
                    <a:pt x="1668636" y="3706466"/>
                  </a:lnTo>
                  <a:lnTo>
                    <a:pt x="1638424" y="3739874"/>
                  </a:lnTo>
                  <a:lnTo>
                    <a:pt x="1607553" y="3772662"/>
                  </a:lnTo>
                  <a:lnTo>
                    <a:pt x="1576031" y="3804822"/>
                  </a:lnTo>
                  <a:lnTo>
                    <a:pt x="1543870" y="3836343"/>
                  </a:lnTo>
                  <a:lnTo>
                    <a:pt x="1511080" y="3867213"/>
                  </a:lnTo>
                  <a:lnTo>
                    <a:pt x="1477672" y="3897424"/>
                  </a:lnTo>
                  <a:lnTo>
                    <a:pt x="1443656" y="3926964"/>
                  </a:lnTo>
                  <a:lnTo>
                    <a:pt x="1409042" y="3955823"/>
                  </a:lnTo>
                  <a:lnTo>
                    <a:pt x="1373842" y="3983990"/>
                  </a:lnTo>
                  <a:lnTo>
                    <a:pt x="1338064" y="4011455"/>
                  </a:lnTo>
                  <a:lnTo>
                    <a:pt x="1301721" y="4038207"/>
                  </a:lnTo>
                  <a:lnTo>
                    <a:pt x="1264822" y="4064237"/>
                  </a:lnTo>
                  <a:lnTo>
                    <a:pt x="1227377" y="4089533"/>
                  </a:lnTo>
                  <a:lnTo>
                    <a:pt x="1189398" y="4114086"/>
                  </a:lnTo>
                  <a:lnTo>
                    <a:pt x="1150894" y="4137884"/>
                  </a:lnTo>
                  <a:lnTo>
                    <a:pt x="1111876" y="4160917"/>
                  </a:lnTo>
                  <a:lnTo>
                    <a:pt x="1072355" y="4183175"/>
                  </a:lnTo>
                  <a:lnTo>
                    <a:pt x="1032341" y="4204648"/>
                  </a:lnTo>
                  <a:lnTo>
                    <a:pt x="991845" y="4225324"/>
                  </a:lnTo>
                  <a:lnTo>
                    <a:pt x="950876" y="4245194"/>
                  </a:lnTo>
                  <a:lnTo>
                    <a:pt x="909446" y="4264246"/>
                  </a:lnTo>
                  <a:lnTo>
                    <a:pt x="867565" y="4282471"/>
                  </a:lnTo>
                  <a:lnTo>
                    <a:pt x="825243" y="4299859"/>
                  </a:lnTo>
                  <a:lnTo>
                    <a:pt x="782490" y="4316397"/>
                  </a:lnTo>
                  <a:lnTo>
                    <a:pt x="739318" y="4332077"/>
                  </a:lnTo>
                  <a:lnTo>
                    <a:pt x="695736" y="4346888"/>
                  </a:lnTo>
                  <a:lnTo>
                    <a:pt x="651756" y="4360819"/>
                  </a:lnTo>
                  <a:lnTo>
                    <a:pt x="607387" y="4373860"/>
                  </a:lnTo>
                  <a:lnTo>
                    <a:pt x="562640" y="4386000"/>
                  </a:lnTo>
                  <a:lnTo>
                    <a:pt x="517526" y="4397228"/>
                  </a:lnTo>
                  <a:lnTo>
                    <a:pt x="472054" y="4407536"/>
                  </a:lnTo>
                  <a:lnTo>
                    <a:pt x="426236" y="4416911"/>
                  </a:lnTo>
                  <a:lnTo>
                    <a:pt x="380082" y="4425344"/>
                  </a:lnTo>
                  <a:lnTo>
                    <a:pt x="333602" y="4432824"/>
                  </a:lnTo>
                  <a:lnTo>
                    <a:pt x="286807" y="4439340"/>
                  </a:lnTo>
                  <a:lnTo>
                    <a:pt x="239706" y="4444883"/>
                  </a:lnTo>
                  <a:lnTo>
                    <a:pt x="192312" y="4449441"/>
                  </a:lnTo>
                  <a:lnTo>
                    <a:pt x="144634" y="4453005"/>
                  </a:lnTo>
                  <a:lnTo>
                    <a:pt x="96682" y="4455563"/>
                  </a:lnTo>
                  <a:lnTo>
                    <a:pt x="48467" y="4457106"/>
                  </a:lnTo>
                  <a:lnTo>
                    <a:pt x="0" y="4457622"/>
                  </a:lnTo>
                  <a:lnTo>
                    <a:pt x="0" y="0"/>
                  </a:lnTo>
                  <a:lnTo>
                    <a:pt x="48467" y="516"/>
                  </a:lnTo>
                  <a:lnTo>
                    <a:pt x="96682" y="2059"/>
                  </a:lnTo>
                  <a:lnTo>
                    <a:pt x="144634" y="4617"/>
                  </a:lnTo>
                  <a:lnTo>
                    <a:pt x="192312" y="8181"/>
                  </a:lnTo>
                  <a:lnTo>
                    <a:pt x="239706" y="12739"/>
                  </a:lnTo>
                  <a:lnTo>
                    <a:pt x="286807" y="18282"/>
                  </a:lnTo>
                  <a:lnTo>
                    <a:pt x="333602" y="24798"/>
                  </a:lnTo>
                  <a:lnTo>
                    <a:pt x="380082" y="32278"/>
                  </a:lnTo>
                  <a:lnTo>
                    <a:pt x="426236" y="40711"/>
                  </a:lnTo>
                  <a:lnTo>
                    <a:pt x="472054" y="50087"/>
                  </a:lnTo>
                  <a:lnTo>
                    <a:pt x="517526" y="60394"/>
                  </a:lnTo>
                  <a:lnTo>
                    <a:pt x="562640" y="71623"/>
                  </a:lnTo>
                  <a:lnTo>
                    <a:pt x="607387" y="83764"/>
                  </a:lnTo>
                  <a:lnTo>
                    <a:pt x="651756" y="96805"/>
                  </a:lnTo>
                  <a:lnTo>
                    <a:pt x="695736" y="110736"/>
                  </a:lnTo>
                  <a:lnTo>
                    <a:pt x="739318" y="125547"/>
                  </a:lnTo>
                  <a:lnTo>
                    <a:pt x="782490" y="141227"/>
                  </a:lnTo>
                  <a:lnTo>
                    <a:pt x="825243" y="157766"/>
                  </a:lnTo>
                  <a:lnTo>
                    <a:pt x="867565" y="175154"/>
                  </a:lnTo>
                  <a:lnTo>
                    <a:pt x="909446" y="193379"/>
                  </a:lnTo>
                  <a:lnTo>
                    <a:pt x="950876" y="212432"/>
                  </a:lnTo>
                  <a:lnTo>
                    <a:pt x="991845" y="232303"/>
                  </a:lnTo>
                  <a:lnTo>
                    <a:pt x="1032341" y="252979"/>
                  </a:lnTo>
                  <a:lnTo>
                    <a:pt x="1072355" y="274452"/>
                  </a:lnTo>
                  <a:lnTo>
                    <a:pt x="1111876" y="296711"/>
                  </a:lnTo>
                  <a:lnTo>
                    <a:pt x="1150894" y="319745"/>
                  </a:lnTo>
                  <a:lnTo>
                    <a:pt x="1189398" y="343543"/>
                  </a:lnTo>
                  <a:lnTo>
                    <a:pt x="1227377" y="368096"/>
                  </a:lnTo>
                  <a:lnTo>
                    <a:pt x="1264822" y="393393"/>
                  </a:lnTo>
                  <a:lnTo>
                    <a:pt x="1301721" y="419424"/>
                  </a:lnTo>
                  <a:lnTo>
                    <a:pt x="1338064" y="446177"/>
                  </a:lnTo>
                  <a:lnTo>
                    <a:pt x="1373842" y="473643"/>
                  </a:lnTo>
                  <a:lnTo>
                    <a:pt x="1409042" y="501810"/>
                  </a:lnTo>
                  <a:lnTo>
                    <a:pt x="1443656" y="530670"/>
                  </a:lnTo>
                  <a:lnTo>
                    <a:pt x="1477672" y="560211"/>
                  </a:lnTo>
                  <a:lnTo>
                    <a:pt x="1511080" y="590422"/>
                  </a:lnTo>
                  <a:lnTo>
                    <a:pt x="1543870" y="621294"/>
                  </a:lnTo>
                  <a:lnTo>
                    <a:pt x="1576031" y="652815"/>
                  </a:lnTo>
                  <a:lnTo>
                    <a:pt x="1607553" y="684976"/>
                  </a:lnTo>
                  <a:lnTo>
                    <a:pt x="1638424" y="717765"/>
                  </a:lnTo>
                  <a:lnTo>
                    <a:pt x="1668636" y="751173"/>
                  </a:lnTo>
                  <a:lnTo>
                    <a:pt x="1698176" y="785190"/>
                  </a:lnTo>
                  <a:lnTo>
                    <a:pt x="1727036" y="819803"/>
                  </a:lnTo>
                  <a:lnTo>
                    <a:pt x="1755204" y="855004"/>
                  </a:lnTo>
                  <a:lnTo>
                    <a:pt x="1782670" y="890781"/>
                  </a:lnTo>
                  <a:lnTo>
                    <a:pt x="1809423" y="927125"/>
                  </a:lnTo>
                  <a:lnTo>
                    <a:pt x="1835454" y="964024"/>
                  </a:lnTo>
                  <a:lnTo>
                    <a:pt x="1860751" y="1001468"/>
                  </a:lnTo>
                  <a:lnTo>
                    <a:pt x="1885304" y="1039447"/>
                  </a:lnTo>
                  <a:lnTo>
                    <a:pt x="1909102" y="1077951"/>
                  </a:lnTo>
                  <a:lnTo>
                    <a:pt x="1932136" y="1116969"/>
                  </a:lnTo>
                  <a:lnTo>
                    <a:pt x="1954395" y="1156490"/>
                  </a:lnTo>
                  <a:lnTo>
                    <a:pt x="1975868" y="1196503"/>
                  </a:lnTo>
                  <a:lnTo>
                    <a:pt x="1996545" y="1237000"/>
                  </a:lnTo>
                  <a:lnTo>
                    <a:pt x="2016415" y="1277969"/>
                  </a:lnTo>
                  <a:lnTo>
                    <a:pt x="2035468" y="1319399"/>
                  </a:lnTo>
                  <a:lnTo>
                    <a:pt x="2053694" y="1361280"/>
                  </a:lnTo>
                  <a:lnTo>
                    <a:pt x="2071082" y="1403602"/>
                  </a:lnTo>
                  <a:lnTo>
                    <a:pt x="2087621" y="1446355"/>
                  </a:lnTo>
                  <a:lnTo>
                    <a:pt x="2103301" y="1489527"/>
                  </a:lnTo>
                  <a:lnTo>
                    <a:pt x="2118112" y="1533108"/>
                  </a:lnTo>
                  <a:lnTo>
                    <a:pt x="2132044" y="1577089"/>
                  </a:lnTo>
                  <a:lnTo>
                    <a:pt x="2145085" y="1621458"/>
                  </a:lnTo>
                  <a:lnTo>
                    <a:pt x="2157225" y="1666205"/>
                  </a:lnTo>
                  <a:lnTo>
                    <a:pt x="2168454" y="1711319"/>
                  </a:lnTo>
                  <a:lnTo>
                    <a:pt x="2178762" y="1756791"/>
                  </a:lnTo>
                  <a:lnTo>
                    <a:pt x="2188137" y="1802609"/>
                  </a:lnTo>
                  <a:lnTo>
                    <a:pt x="2196570" y="1848763"/>
                  </a:lnTo>
                  <a:lnTo>
                    <a:pt x="2204050" y="1895243"/>
                  </a:lnTo>
                  <a:lnTo>
                    <a:pt x="2210567" y="1942039"/>
                  </a:lnTo>
                  <a:lnTo>
                    <a:pt x="2216110" y="1989139"/>
                  </a:lnTo>
                  <a:lnTo>
                    <a:pt x="2220668" y="2036533"/>
                  </a:lnTo>
                  <a:lnTo>
                    <a:pt x="2224232" y="2084212"/>
                  </a:lnTo>
                  <a:lnTo>
                    <a:pt x="2226790" y="2132164"/>
                  </a:lnTo>
                  <a:lnTo>
                    <a:pt x="2228333" y="2180379"/>
                  </a:lnTo>
                  <a:lnTo>
                    <a:pt x="2228849" y="2228846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855" y="4486804"/>
              <a:ext cx="5034280" cy="4781550"/>
            </a:xfrm>
            <a:custGeom>
              <a:avLst/>
              <a:gdLst/>
              <a:ahLst/>
              <a:cxnLst/>
              <a:rect l="l" t="t" r="r" b="b"/>
              <a:pathLst>
                <a:path w="5034280" h="4781550">
                  <a:moveTo>
                    <a:pt x="4499959" y="4780994"/>
                  </a:moveTo>
                  <a:lnTo>
                    <a:pt x="534023" y="4780994"/>
                  </a:lnTo>
                  <a:lnTo>
                    <a:pt x="485516" y="4778797"/>
                  </a:lnTo>
                  <a:lnTo>
                    <a:pt x="438209" y="4772332"/>
                  </a:lnTo>
                  <a:lnTo>
                    <a:pt x="392293" y="4761792"/>
                  </a:lnTo>
                  <a:lnTo>
                    <a:pt x="347957" y="4747368"/>
                  </a:lnTo>
                  <a:lnTo>
                    <a:pt x="305393" y="4729250"/>
                  </a:lnTo>
                  <a:lnTo>
                    <a:pt x="264791" y="4707632"/>
                  </a:lnTo>
                  <a:lnTo>
                    <a:pt x="226342" y="4682703"/>
                  </a:lnTo>
                  <a:lnTo>
                    <a:pt x="190236" y="4654655"/>
                  </a:lnTo>
                  <a:lnTo>
                    <a:pt x="156665" y="4623680"/>
                  </a:lnTo>
                  <a:lnTo>
                    <a:pt x="125817" y="4589969"/>
                  </a:lnTo>
                  <a:lnTo>
                    <a:pt x="97885" y="4553714"/>
                  </a:lnTo>
                  <a:lnTo>
                    <a:pt x="73059" y="4515106"/>
                  </a:lnTo>
                  <a:lnTo>
                    <a:pt x="51530" y="4474336"/>
                  </a:lnTo>
                  <a:lnTo>
                    <a:pt x="33487" y="4431595"/>
                  </a:lnTo>
                  <a:lnTo>
                    <a:pt x="19122" y="4387076"/>
                  </a:lnTo>
                  <a:lnTo>
                    <a:pt x="8626" y="4340969"/>
                  </a:lnTo>
                  <a:lnTo>
                    <a:pt x="2188" y="4293466"/>
                  </a:lnTo>
                  <a:lnTo>
                    <a:pt x="0" y="4244759"/>
                  </a:lnTo>
                  <a:lnTo>
                    <a:pt x="0" y="536235"/>
                  </a:lnTo>
                  <a:lnTo>
                    <a:pt x="2188" y="487527"/>
                  </a:lnTo>
                  <a:lnTo>
                    <a:pt x="8626" y="440024"/>
                  </a:lnTo>
                  <a:lnTo>
                    <a:pt x="19122" y="393917"/>
                  </a:lnTo>
                  <a:lnTo>
                    <a:pt x="33487" y="349398"/>
                  </a:lnTo>
                  <a:lnTo>
                    <a:pt x="51530" y="306658"/>
                  </a:lnTo>
                  <a:lnTo>
                    <a:pt x="73059" y="265888"/>
                  </a:lnTo>
                  <a:lnTo>
                    <a:pt x="97885" y="227279"/>
                  </a:lnTo>
                  <a:lnTo>
                    <a:pt x="125817" y="191024"/>
                  </a:lnTo>
                  <a:lnTo>
                    <a:pt x="156665" y="157313"/>
                  </a:lnTo>
                  <a:lnTo>
                    <a:pt x="190236" y="126338"/>
                  </a:lnTo>
                  <a:lnTo>
                    <a:pt x="226342" y="98291"/>
                  </a:lnTo>
                  <a:lnTo>
                    <a:pt x="264791" y="73362"/>
                  </a:lnTo>
                  <a:lnTo>
                    <a:pt x="305393" y="51743"/>
                  </a:lnTo>
                  <a:lnTo>
                    <a:pt x="347957" y="33626"/>
                  </a:lnTo>
                  <a:lnTo>
                    <a:pt x="392293" y="19201"/>
                  </a:lnTo>
                  <a:lnTo>
                    <a:pt x="438209" y="8661"/>
                  </a:lnTo>
                  <a:lnTo>
                    <a:pt x="485516" y="2197"/>
                  </a:lnTo>
                  <a:lnTo>
                    <a:pt x="534023" y="0"/>
                  </a:lnTo>
                  <a:lnTo>
                    <a:pt x="4499959" y="0"/>
                  </a:lnTo>
                  <a:lnTo>
                    <a:pt x="4548465" y="2197"/>
                  </a:lnTo>
                  <a:lnTo>
                    <a:pt x="4595772" y="8661"/>
                  </a:lnTo>
                  <a:lnTo>
                    <a:pt x="4641689" y="19201"/>
                  </a:lnTo>
                  <a:lnTo>
                    <a:pt x="4686024" y="33626"/>
                  </a:lnTo>
                  <a:lnTo>
                    <a:pt x="4728589" y="51743"/>
                  </a:lnTo>
                  <a:lnTo>
                    <a:pt x="4769190" y="73362"/>
                  </a:lnTo>
                  <a:lnTo>
                    <a:pt x="4807640" y="98291"/>
                  </a:lnTo>
                  <a:lnTo>
                    <a:pt x="4843745" y="126338"/>
                  </a:lnTo>
                  <a:lnTo>
                    <a:pt x="4877317" y="157313"/>
                  </a:lnTo>
                  <a:lnTo>
                    <a:pt x="4908164" y="191024"/>
                  </a:lnTo>
                  <a:lnTo>
                    <a:pt x="4936096" y="227279"/>
                  </a:lnTo>
                  <a:lnTo>
                    <a:pt x="4960922" y="265888"/>
                  </a:lnTo>
                  <a:lnTo>
                    <a:pt x="4982452" y="306658"/>
                  </a:lnTo>
                  <a:lnTo>
                    <a:pt x="5000494" y="349398"/>
                  </a:lnTo>
                  <a:lnTo>
                    <a:pt x="5014859" y="393917"/>
                  </a:lnTo>
                  <a:lnTo>
                    <a:pt x="5025356" y="440024"/>
                  </a:lnTo>
                  <a:lnTo>
                    <a:pt x="5031794" y="487527"/>
                  </a:lnTo>
                  <a:lnTo>
                    <a:pt x="5033982" y="536235"/>
                  </a:lnTo>
                  <a:lnTo>
                    <a:pt x="5033982" y="4244759"/>
                  </a:lnTo>
                  <a:lnTo>
                    <a:pt x="5031794" y="4293466"/>
                  </a:lnTo>
                  <a:lnTo>
                    <a:pt x="5025356" y="4340969"/>
                  </a:lnTo>
                  <a:lnTo>
                    <a:pt x="5014859" y="4387076"/>
                  </a:lnTo>
                  <a:lnTo>
                    <a:pt x="5000494" y="4431595"/>
                  </a:lnTo>
                  <a:lnTo>
                    <a:pt x="4982452" y="4474336"/>
                  </a:lnTo>
                  <a:lnTo>
                    <a:pt x="4960922" y="4515106"/>
                  </a:lnTo>
                  <a:lnTo>
                    <a:pt x="4936096" y="4553714"/>
                  </a:lnTo>
                  <a:lnTo>
                    <a:pt x="4908164" y="4589969"/>
                  </a:lnTo>
                  <a:lnTo>
                    <a:pt x="4877317" y="4623680"/>
                  </a:lnTo>
                  <a:lnTo>
                    <a:pt x="4843745" y="4654655"/>
                  </a:lnTo>
                  <a:lnTo>
                    <a:pt x="4807640" y="4682703"/>
                  </a:lnTo>
                  <a:lnTo>
                    <a:pt x="4769190" y="4707632"/>
                  </a:lnTo>
                  <a:lnTo>
                    <a:pt x="4728589" y="4729250"/>
                  </a:lnTo>
                  <a:lnTo>
                    <a:pt x="4686024" y="4747368"/>
                  </a:lnTo>
                  <a:lnTo>
                    <a:pt x="4641689" y="4761792"/>
                  </a:lnTo>
                  <a:lnTo>
                    <a:pt x="4595772" y="4772332"/>
                  </a:lnTo>
                  <a:lnTo>
                    <a:pt x="4548465" y="4778797"/>
                  </a:lnTo>
                  <a:lnTo>
                    <a:pt x="4499959" y="4780994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310609" y="0"/>
            <a:ext cx="1977389" cy="1977389"/>
          </a:xfrm>
          <a:custGeom>
            <a:avLst/>
            <a:gdLst/>
            <a:ahLst/>
            <a:cxnLst/>
            <a:rect l="l" t="t" r="r" b="b"/>
            <a:pathLst>
              <a:path w="1977390" h="1977389">
                <a:moveTo>
                  <a:pt x="1977391" y="0"/>
                </a:moveTo>
                <a:lnTo>
                  <a:pt x="1977391" y="1977285"/>
                </a:lnTo>
                <a:lnTo>
                  <a:pt x="1933006" y="1976756"/>
                </a:lnTo>
                <a:lnTo>
                  <a:pt x="1885151" y="1975045"/>
                </a:lnTo>
                <a:lnTo>
                  <a:pt x="1837592" y="1972208"/>
                </a:lnTo>
                <a:lnTo>
                  <a:pt x="1790340" y="1968259"/>
                </a:lnTo>
                <a:lnTo>
                  <a:pt x="1743409" y="1963212"/>
                </a:lnTo>
                <a:lnTo>
                  <a:pt x="1696811" y="1957078"/>
                </a:lnTo>
                <a:lnTo>
                  <a:pt x="1650561" y="1949871"/>
                </a:lnTo>
                <a:lnTo>
                  <a:pt x="1604669" y="1941604"/>
                </a:lnTo>
                <a:lnTo>
                  <a:pt x="1559151" y="1932289"/>
                </a:lnTo>
                <a:lnTo>
                  <a:pt x="1514018" y="1921941"/>
                </a:lnTo>
                <a:lnTo>
                  <a:pt x="1469284" y="1910571"/>
                </a:lnTo>
                <a:lnTo>
                  <a:pt x="1424961" y="1898193"/>
                </a:lnTo>
                <a:lnTo>
                  <a:pt x="1381062" y="1884820"/>
                </a:lnTo>
                <a:lnTo>
                  <a:pt x="1337601" y="1870465"/>
                </a:lnTo>
                <a:lnTo>
                  <a:pt x="1294591" y="1855140"/>
                </a:lnTo>
                <a:lnTo>
                  <a:pt x="1252044" y="1838859"/>
                </a:lnTo>
                <a:lnTo>
                  <a:pt x="1209973" y="1821634"/>
                </a:lnTo>
                <a:lnTo>
                  <a:pt x="1168392" y="1803479"/>
                </a:lnTo>
                <a:lnTo>
                  <a:pt x="1127313" y="1784406"/>
                </a:lnTo>
                <a:lnTo>
                  <a:pt x="1086749" y="1764429"/>
                </a:lnTo>
                <a:lnTo>
                  <a:pt x="1046714" y="1743561"/>
                </a:lnTo>
                <a:lnTo>
                  <a:pt x="1007220" y="1721814"/>
                </a:lnTo>
                <a:lnTo>
                  <a:pt x="968280" y="1699201"/>
                </a:lnTo>
                <a:lnTo>
                  <a:pt x="929907" y="1675736"/>
                </a:lnTo>
                <a:lnTo>
                  <a:pt x="892115" y="1651431"/>
                </a:lnTo>
                <a:lnTo>
                  <a:pt x="854915" y="1626300"/>
                </a:lnTo>
                <a:lnTo>
                  <a:pt x="818322" y="1600355"/>
                </a:lnTo>
                <a:lnTo>
                  <a:pt x="782348" y="1573609"/>
                </a:lnTo>
                <a:lnTo>
                  <a:pt x="747006" y="1546076"/>
                </a:lnTo>
                <a:lnTo>
                  <a:pt x="712308" y="1517767"/>
                </a:lnTo>
                <a:lnTo>
                  <a:pt x="678269" y="1488697"/>
                </a:lnTo>
                <a:lnTo>
                  <a:pt x="644901" y="1458879"/>
                </a:lnTo>
                <a:lnTo>
                  <a:pt x="612217" y="1428324"/>
                </a:lnTo>
                <a:lnTo>
                  <a:pt x="580230" y="1397046"/>
                </a:lnTo>
                <a:lnTo>
                  <a:pt x="548952" y="1365059"/>
                </a:lnTo>
                <a:lnTo>
                  <a:pt x="518398" y="1332375"/>
                </a:lnTo>
                <a:lnTo>
                  <a:pt x="488579" y="1299006"/>
                </a:lnTo>
                <a:lnTo>
                  <a:pt x="459509" y="1264967"/>
                </a:lnTo>
                <a:lnTo>
                  <a:pt x="431201" y="1230270"/>
                </a:lnTo>
                <a:lnTo>
                  <a:pt x="403668" y="1194928"/>
                </a:lnTo>
                <a:lnTo>
                  <a:pt x="376922" y="1158953"/>
                </a:lnTo>
                <a:lnTo>
                  <a:pt x="350977" y="1122360"/>
                </a:lnTo>
                <a:lnTo>
                  <a:pt x="325846" y="1085160"/>
                </a:lnTo>
                <a:lnTo>
                  <a:pt x="301541" y="1047368"/>
                </a:lnTo>
                <a:lnTo>
                  <a:pt x="278076" y="1008995"/>
                </a:lnTo>
                <a:lnTo>
                  <a:pt x="255464" y="970055"/>
                </a:lnTo>
                <a:lnTo>
                  <a:pt x="233717" y="930560"/>
                </a:lnTo>
                <a:lnTo>
                  <a:pt x="212849" y="890525"/>
                </a:lnTo>
                <a:lnTo>
                  <a:pt x="192872" y="849961"/>
                </a:lnTo>
                <a:lnTo>
                  <a:pt x="173800" y="808882"/>
                </a:lnTo>
                <a:lnTo>
                  <a:pt x="155645" y="767301"/>
                </a:lnTo>
                <a:lnTo>
                  <a:pt x="138420" y="725230"/>
                </a:lnTo>
                <a:lnTo>
                  <a:pt x="122139" y="682683"/>
                </a:lnTo>
                <a:lnTo>
                  <a:pt x="106815" y="639672"/>
                </a:lnTo>
                <a:lnTo>
                  <a:pt x="92459" y="596211"/>
                </a:lnTo>
                <a:lnTo>
                  <a:pt x="79086" y="552313"/>
                </a:lnTo>
                <a:lnTo>
                  <a:pt x="66709" y="507990"/>
                </a:lnTo>
                <a:lnTo>
                  <a:pt x="55339" y="463255"/>
                </a:lnTo>
                <a:lnTo>
                  <a:pt x="44991" y="418122"/>
                </a:lnTo>
                <a:lnTo>
                  <a:pt x="35677" y="372603"/>
                </a:lnTo>
                <a:lnTo>
                  <a:pt x="27410" y="326712"/>
                </a:lnTo>
                <a:lnTo>
                  <a:pt x="20204" y="280461"/>
                </a:lnTo>
                <a:lnTo>
                  <a:pt x="14070" y="233864"/>
                </a:lnTo>
                <a:lnTo>
                  <a:pt x="9023" y="186932"/>
                </a:lnTo>
                <a:lnTo>
                  <a:pt x="5074" y="139680"/>
                </a:lnTo>
                <a:lnTo>
                  <a:pt x="2238" y="92121"/>
                </a:lnTo>
                <a:lnTo>
                  <a:pt x="527" y="44266"/>
                </a:lnTo>
                <a:lnTo>
                  <a:pt x="0" y="0"/>
                </a:lnTo>
                <a:lnTo>
                  <a:pt x="1977391" y="0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1760" y="4486804"/>
            <a:ext cx="5034280" cy="4781550"/>
          </a:xfrm>
          <a:custGeom>
            <a:avLst/>
            <a:gdLst/>
            <a:ahLst/>
            <a:cxnLst/>
            <a:rect l="l" t="t" r="r" b="b"/>
            <a:pathLst>
              <a:path w="5034280" h="4781550">
                <a:moveTo>
                  <a:pt x="4499959" y="4780994"/>
                </a:moveTo>
                <a:lnTo>
                  <a:pt x="534023" y="4780994"/>
                </a:lnTo>
                <a:lnTo>
                  <a:pt x="485516" y="4778797"/>
                </a:lnTo>
                <a:lnTo>
                  <a:pt x="438209" y="4772332"/>
                </a:lnTo>
                <a:lnTo>
                  <a:pt x="392293" y="4761792"/>
                </a:lnTo>
                <a:lnTo>
                  <a:pt x="347957" y="4747368"/>
                </a:lnTo>
                <a:lnTo>
                  <a:pt x="305393" y="4729250"/>
                </a:lnTo>
                <a:lnTo>
                  <a:pt x="264791" y="4707632"/>
                </a:lnTo>
                <a:lnTo>
                  <a:pt x="226342" y="4682703"/>
                </a:lnTo>
                <a:lnTo>
                  <a:pt x="190236" y="4654655"/>
                </a:lnTo>
                <a:lnTo>
                  <a:pt x="156665" y="4623680"/>
                </a:lnTo>
                <a:lnTo>
                  <a:pt x="125817" y="4589969"/>
                </a:lnTo>
                <a:lnTo>
                  <a:pt x="97885" y="4553714"/>
                </a:lnTo>
                <a:lnTo>
                  <a:pt x="73059" y="4515106"/>
                </a:lnTo>
                <a:lnTo>
                  <a:pt x="51530" y="4474336"/>
                </a:lnTo>
                <a:lnTo>
                  <a:pt x="33487" y="4431595"/>
                </a:lnTo>
                <a:lnTo>
                  <a:pt x="19122" y="4387076"/>
                </a:lnTo>
                <a:lnTo>
                  <a:pt x="8626" y="4340969"/>
                </a:lnTo>
                <a:lnTo>
                  <a:pt x="2188" y="4293466"/>
                </a:lnTo>
                <a:lnTo>
                  <a:pt x="0" y="4244759"/>
                </a:lnTo>
                <a:lnTo>
                  <a:pt x="0" y="536235"/>
                </a:lnTo>
                <a:lnTo>
                  <a:pt x="2188" y="487527"/>
                </a:lnTo>
                <a:lnTo>
                  <a:pt x="8626" y="440024"/>
                </a:lnTo>
                <a:lnTo>
                  <a:pt x="19122" y="393917"/>
                </a:lnTo>
                <a:lnTo>
                  <a:pt x="33487" y="349398"/>
                </a:lnTo>
                <a:lnTo>
                  <a:pt x="51530" y="306658"/>
                </a:lnTo>
                <a:lnTo>
                  <a:pt x="73059" y="265888"/>
                </a:lnTo>
                <a:lnTo>
                  <a:pt x="97885" y="227279"/>
                </a:lnTo>
                <a:lnTo>
                  <a:pt x="125817" y="191024"/>
                </a:lnTo>
                <a:lnTo>
                  <a:pt x="156665" y="157313"/>
                </a:lnTo>
                <a:lnTo>
                  <a:pt x="190236" y="126338"/>
                </a:lnTo>
                <a:lnTo>
                  <a:pt x="226342" y="98291"/>
                </a:lnTo>
                <a:lnTo>
                  <a:pt x="264791" y="73362"/>
                </a:lnTo>
                <a:lnTo>
                  <a:pt x="305393" y="51743"/>
                </a:lnTo>
                <a:lnTo>
                  <a:pt x="347957" y="33626"/>
                </a:lnTo>
                <a:lnTo>
                  <a:pt x="392293" y="19201"/>
                </a:lnTo>
                <a:lnTo>
                  <a:pt x="438209" y="8661"/>
                </a:lnTo>
                <a:lnTo>
                  <a:pt x="485516" y="2197"/>
                </a:lnTo>
                <a:lnTo>
                  <a:pt x="534023" y="0"/>
                </a:lnTo>
                <a:lnTo>
                  <a:pt x="4499959" y="0"/>
                </a:lnTo>
                <a:lnTo>
                  <a:pt x="4548465" y="2197"/>
                </a:lnTo>
                <a:lnTo>
                  <a:pt x="4595772" y="8661"/>
                </a:lnTo>
                <a:lnTo>
                  <a:pt x="4641689" y="19201"/>
                </a:lnTo>
                <a:lnTo>
                  <a:pt x="4686024" y="33626"/>
                </a:lnTo>
                <a:lnTo>
                  <a:pt x="4728589" y="51743"/>
                </a:lnTo>
                <a:lnTo>
                  <a:pt x="4769190" y="73362"/>
                </a:lnTo>
                <a:lnTo>
                  <a:pt x="4807640" y="98291"/>
                </a:lnTo>
                <a:lnTo>
                  <a:pt x="4843745" y="126338"/>
                </a:lnTo>
                <a:lnTo>
                  <a:pt x="4877317" y="157313"/>
                </a:lnTo>
                <a:lnTo>
                  <a:pt x="4908164" y="191024"/>
                </a:lnTo>
                <a:lnTo>
                  <a:pt x="4936096" y="227279"/>
                </a:lnTo>
                <a:lnTo>
                  <a:pt x="4960922" y="265888"/>
                </a:lnTo>
                <a:lnTo>
                  <a:pt x="4982452" y="306658"/>
                </a:lnTo>
                <a:lnTo>
                  <a:pt x="5000494" y="349398"/>
                </a:lnTo>
                <a:lnTo>
                  <a:pt x="5014859" y="393917"/>
                </a:lnTo>
                <a:lnTo>
                  <a:pt x="5025356" y="440024"/>
                </a:lnTo>
                <a:lnTo>
                  <a:pt x="5031794" y="487527"/>
                </a:lnTo>
                <a:lnTo>
                  <a:pt x="5033982" y="536235"/>
                </a:lnTo>
                <a:lnTo>
                  <a:pt x="5033982" y="4244759"/>
                </a:lnTo>
                <a:lnTo>
                  <a:pt x="5031794" y="4293466"/>
                </a:lnTo>
                <a:lnTo>
                  <a:pt x="5025356" y="4340969"/>
                </a:lnTo>
                <a:lnTo>
                  <a:pt x="5014859" y="4387076"/>
                </a:lnTo>
                <a:lnTo>
                  <a:pt x="5000494" y="4431595"/>
                </a:lnTo>
                <a:lnTo>
                  <a:pt x="4982452" y="4474336"/>
                </a:lnTo>
                <a:lnTo>
                  <a:pt x="4960922" y="4515106"/>
                </a:lnTo>
                <a:lnTo>
                  <a:pt x="4936096" y="4553714"/>
                </a:lnTo>
                <a:lnTo>
                  <a:pt x="4908164" y="4589969"/>
                </a:lnTo>
                <a:lnTo>
                  <a:pt x="4877317" y="4623680"/>
                </a:lnTo>
                <a:lnTo>
                  <a:pt x="4843745" y="4654655"/>
                </a:lnTo>
                <a:lnTo>
                  <a:pt x="4807640" y="4682703"/>
                </a:lnTo>
                <a:lnTo>
                  <a:pt x="4769190" y="4707632"/>
                </a:lnTo>
                <a:lnTo>
                  <a:pt x="4728589" y="4729250"/>
                </a:lnTo>
                <a:lnTo>
                  <a:pt x="4686024" y="4747368"/>
                </a:lnTo>
                <a:lnTo>
                  <a:pt x="4641689" y="4761792"/>
                </a:lnTo>
                <a:lnTo>
                  <a:pt x="4595772" y="4772332"/>
                </a:lnTo>
                <a:lnTo>
                  <a:pt x="4548465" y="4778797"/>
                </a:lnTo>
                <a:lnTo>
                  <a:pt x="4499959" y="4780994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2214664" y="4486804"/>
            <a:ext cx="6074410" cy="5801360"/>
            <a:chOff x="12214664" y="4486804"/>
            <a:chExt cx="6074410" cy="5801360"/>
          </a:xfrm>
        </p:grpSpPr>
        <p:sp>
          <p:nvSpPr>
            <p:cNvPr id="9" name="object 9"/>
            <p:cNvSpPr/>
            <p:nvPr/>
          </p:nvSpPr>
          <p:spPr>
            <a:xfrm>
              <a:off x="15593132" y="7592133"/>
              <a:ext cx="2695575" cy="2695575"/>
            </a:xfrm>
            <a:custGeom>
              <a:avLst/>
              <a:gdLst/>
              <a:ahLst/>
              <a:cxnLst/>
              <a:rect l="l" t="t" r="r" b="b"/>
              <a:pathLst>
                <a:path w="2695575" h="2695575">
                  <a:moveTo>
                    <a:pt x="2695568" y="1200339"/>
                  </a:moveTo>
                  <a:lnTo>
                    <a:pt x="2695568" y="0"/>
                  </a:lnTo>
                  <a:lnTo>
                    <a:pt x="2647123" y="426"/>
                  </a:lnTo>
                  <a:lnTo>
                    <a:pt x="2598886" y="1701"/>
                  </a:lnTo>
                  <a:lnTo>
                    <a:pt x="2550862" y="3817"/>
                  </a:lnTo>
                  <a:lnTo>
                    <a:pt x="2503060" y="6768"/>
                  </a:lnTo>
                  <a:lnTo>
                    <a:pt x="2455486" y="10545"/>
                  </a:lnTo>
                  <a:lnTo>
                    <a:pt x="2408147" y="15142"/>
                  </a:lnTo>
                  <a:lnTo>
                    <a:pt x="2361052" y="20552"/>
                  </a:lnTo>
                  <a:lnTo>
                    <a:pt x="2314205" y="26768"/>
                  </a:lnTo>
                  <a:lnTo>
                    <a:pt x="2267616" y="33782"/>
                  </a:lnTo>
                  <a:lnTo>
                    <a:pt x="2221291" y="41587"/>
                  </a:lnTo>
                  <a:lnTo>
                    <a:pt x="2175237" y="50177"/>
                  </a:lnTo>
                  <a:lnTo>
                    <a:pt x="2129461" y="59544"/>
                  </a:lnTo>
                  <a:lnTo>
                    <a:pt x="2083970" y="69681"/>
                  </a:lnTo>
                  <a:lnTo>
                    <a:pt x="2038772" y="80580"/>
                  </a:lnTo>
                  <a:lnTo>
                    <a:pt x="1993873" y="92236"/>
                  </a:lnTo>
                  <a:lnTo>
                    <a:pt x="1949282" y="104640"/>
                  </a:lnTo>
                  <a:lnTo>
                    <a:pt x="1905004" y="117785"/>
                  </a:lnTo>
                  <a:lnTo>
                    <a:pt x="1861047" y="131665"/>
                  </a:lnTo>
                  <a:lnTo>
                    <a:pt x="1817418" y="146272"/>
                  </a:lnTo>
                  <a:lnTo>
                    <a:pt x="1774124" y="161599"/>
                  </a:lnTo>
                  <a:lnTo>
                    <a:pt x="1731173" y="177639"/>
                  </a:lnTo>
                  <a:lnTo>
                    <a:pt x="1688571" y="194385"/>
                  </a:lnTo>
                  <a:lnTo>
                    <a:pt x="1646326" y="211830"/>
                  </a:lnTo>
                  <a:lnTo>
                    <a:pt x="1604445" y="229966"/>
                  </a:lnTo>
                  <a:lnTo>
                    <a:pt x="1562934" y="248787"/>
                  </a:lnTo>
                  <a:lnTo>
                    <a:pt x="1521802" y="268285"/>
                  </a:lnTo>
                  <a:lnTo>
                    <a:pt x="1481055" y="288454"/>
                  </a:lnTo>
                  <a:lnTo>
                    <a:pt x="1440699" y="309285"/>
                  </a:lnTo>
                  <a:lnTo>
                    <a:pt x="1400744" y="330772"/>
                  </a:lnTo>
                  <a:lnTo>
                    <a:pt x="1361195" y="352908"/>
                  </a:lnTo>
                  <a:lnTo>
                    <a:pt x="1322059" y="375686"/>
                  </a:lnTo>
                  <a:lnTo>
                    <a:pt x="1283344" y="399099"/>
                  </a:lnTo>
                  <a:lnTo>
                    <a:pt x="1245057" y="423139"/>
                  </a:lnTo>
                  <a:lnTo>
                    <a:pt x="1207206" y="447799"/>
                  </a:lnTo>
                  <a:lnTo>
                    <a:pt x="1169796" y="473072"/>
                  </a:lnTo>
                  <a:lnTo>
                    <a:pt x="1132835" y="498952"/>
                  </a:lnTo>
                  <a:lnTo>
                    <a:pt x="1096331" y="525430"/>
                  </a:lnTo>
                  <a:lnTo>
                    <a:pt x="1060291" y="552500"/>
                  </a:lnTo>
                  <a:lnTo>
                    <a:pt x="1024721" y="580155"/>
                  </a:lnTo>
                  <a:lnTo>
                    <a:pt x="989629" y="608388"/>
                  </a:lnTo>
                  <a:lnTo>
                    <a:pt x="955022" y="637191"/>
                  </a:lnTo>
                  <a:lnTo>
                    <a:pt x="920907" y="666557"/>
                  </a:lnTo>
                  <a:lnTo>
                    <a:pt x="887291" y="696479"/>
                  </a:lnTo>
                  <a:lnTo>
                    <a:pt x="854181" y="726951"/>
                  </a:lnTo>
                  <a:lnTo>
                    <a:pt x="821585" y="757964"/>
                  </a:lnTo>
                  <a:lnTo>
                    <a:pt x="789509" y="789512"/>
                  </a:lnTo>
                  <a:lnTo>
                    <a:pt x="757961" y="821588"/>
                  </a:lnTo>
                  <a:lnTo>
                    <a:pt x="726948" y="854185"/>
                  </a:lnTo>
                  <a:lnTo>
                    <a:pt x="696476" y="887294"/>
                  </a:lnTo>
                  <a:lnTo>
                    <a:pt x="666554" y="920910"/>
                  </a:lnTo>
                  <a:lnTo>
                    <a:pt x="637188" y="955026"/>
                  </a:lnTo>
                  <a:lnTo>
                    <a:pt x="608385" y="989633"/>
                  </a:lnTo>
                  <a:lnTo>
                    <a:pt x="580153" y="1024725"/>
                  </a:lnTo>
                  <a:lnTo>
                    <a:pt x="552498" y="1060295"/>
                  </a:lnTo>
                  <a:lnTo>
                    <a:pt x="525428" y="1096336"/>
                  </a:lnTo>
                  <a:lnTo>
                    <a:pt x="498950" y="1132840"/>
                  </a:lnTo>
                  <a:lnTo>
                    <a:pt x="473070" y="1169800"/>
                  </a:lnTo>
                  <a:lnTo>
                    <a:pt x="447797" y="1207210"/>
                  </a:lnTo>
                  <a:lnTo>
                    <a:pt x="423137" y="1245062"/>
                  </a:lnTo>
                  <a:lnTo>
                    <a:pt x="399097" y="1283349"/>
                  </a:lnTo>
                  <a:lnTo>
                    <a:pt x="375685" y="1322064"/>
                  </a:lnTo>
                  <a:lnTo>
                    <a:pt x="352907" y="1361200"/>
                  </a:lnTo>
                  <a:lnTo>
                    <a:pt x="330771" y="1400749"/>
                  </a:lnTo>
                  <a:lnTo>
                    <a:pt x="309283" y="1440705"/>
                  </a:lnTo>
                  <a:lnTo>
                    <a:pt x="288452" y="1481060"/>
                  </a:lnTo>
                  <a:lnTo>
                    <a:pt x="268284" y="1521807"/>
                  </a:lnTo>
                  <a:lnTo>
                    <a:pt x="248786" y="1562940"/>
                  </a:lnTo>
                  <a:lnTo>
                    <a:pt x="229965" y="1604450"/>
                  </a:lnTo>
                  <a:lnTo>
                    <a:pt x="211829" y="1646332"/>
                  </a:lnTo>
                  <a:lnTo>
                    <a:pt x="194384" y="1688577"/>
                  </a:lnTo>
                  <a:lnTo>
                    <a:pt x="177639" y="1731179"/>
                  </a:lnTo>
                  <a:lnTo>
                    <a:pt x="161598" y="1774130"/>
                  </a:lnTo>
                  <a:lnTo>
                    <a:pt x="146271" y="1817424"/>
                  </a:lnTo>
                  <a:lnTo>
                    <a:pt x="131664" y="1861053"/>
                  </a:lnTo>
                  <a:lnTo>
                    <a:pt x="117785" y="1905010"/>
                  </a:lnTo>
                  <a:lnTo>
                    <a:pt x="104639" y="1949288"/>
                  </a:lnTo>
                  <a:lnTo>
                    <a:pt x="92235" y="1993880"/>
                  </a:lnTo>
                  <a:lnTo>
                    <a:pt x="80580" y="2038778"/>
                  </a:lnTo>
                  <a:lnTo>
                    <a:pt x="69680" y="2083976"/>
                  </a:lnTo>
                  <a:lnTo>
                    <a:pt x="59543" y="2129467"/>
                  </a:lnTo>
                  <a:lnTo>
                    <a:pt x="50177" y="2175243"/>
                  </a:lnTo>
                  <a:lnTo>
                    <a:pt x="41587" y="2221297"/>
                  </a:lnTo>
                  <a:lnTo>
                    <a:pt x="33782" y="2267623"/>
                  </a:lnTo>
                  <a:lnTo>
                    <a:pt x="26768" y="2314212"/>
                  </a:lnTo>
                  <a:lnTo>
                    <a:pt x="20552" y="2361058"/>
                  </a:lnTo>
                  <a:lnTo>
                    <a:pt x="15142" y="2408154"/>
                  </a:lnTo>
                  <a:lnTo>
                    <a:pt x="10545" y="2455493"/>
                  </a:lnTo>
                  <a:lnTo>
                    <a:pt x="6768" y="2503067"/>
                  </a:lnTo>
                  <a:lnTo>
                    <a:pt x="3817" y="2550869"/>
                  </a:lnTo>
                  <a:lnTo>
                    <a:pt x="1701" y="2598892"/>
                  </a:lnTo>
                  <a:lnTo>
                    <a:pt x="426" y="2647130"/>
                  </a:lnTo>
                  <a:lnTo>
                    <a:pt x="0" y="2695574"/>
                  </a:lnTo>
                  <a:lnTo>
                    <a:pt x="1200326" y="2695574"/>
                  </a:lnTo>
                  <a:lnTo>
                    <a:pt x="1201094" y="2647183"/>
                  </a:lnTo>
                  <a:lnTo>
                    <a:pt x="1203383" y="2599175"/>
                  </a:lnTo>
                  <a:lnTo>
                    <a:pt x="1207170" y="2551574"/>
                  </a:lnTo>
                  <a:lnTo>
                    <a:pt x="1212432" y="2504404"/>
                  </a:lnTo>
                  <a:lnTo>
                    <a:pt x="1219146" y="2457687"/>
                  </a:lnTo>
                  <a:lnTo>
                    <a:pt x="1227287" y="2411447"/>
                  </a:lnTo>
                  <a:lnTo>
                    <a:pt x="1236834" y="2365706"/>
                  </a:lnTo>
                  <a:lnTo>
                    <a:pt x="1247762" y="2320489"/>
                  </a:lnTo>
                  <a:lnTo>
                    <a:pt x="1260049" y="2275818"/>
                  </a:lnTo>
                  <a:lnTo>
                    <a:pt x="1273672" y="2231717"/>
                  </a:lnTo>
                  <a:lnTo>
                    <a:pt x="1288606" y="2188208"/>
                  </a:lnTo>
                  <a:lnTo>
                    <a:pt x="1304830" y="2145315"/>
                  </a:lnTo>
                  <a:lnTo>
                    <a:pt x="1322319" y="2103062"/>
                  </a:lnTo>
                  <a:lnTo>
                    <a:pt x="1341051" y="2061471"/>
                  </a:lnTo>
                  <a:lnTo>
                    <a:pt x="1361003" y="2020565"/>
                  </a:lnTo>
                  <a:lnTo>
                    <a:pt x="1382150" y="1980368"/>
                  </a:lnTo>
                  <a:lnTo>
                    <a:pt x="1404471" y="1940903"/>
                  </a:lnTo>
                  <a:lnTo>
                    <a:pt x="1427941" y="1902194"/>
                  </a:lnTo>
                  <a:lnTo>
                    <a:pt x="1452538" y="1864262"/>
                  </a:lnTo>
                  <a:lnTo>
                    <a:pt x="1478238" y="1827133"/>
                  </a:lnTo>
                  <a:lnTo>
                    <a:pt x="1505018" y="1790828"/>
                  </a:lnTo>
                  <a:lnTo>
                    <a:pt x="1532855" y="1755371"/>
                  </a:lnTo>
                  <a:lnTo>
                    <a:pt x="1561726" y="1720786"/>
                  </a:lnTo>
                  <a:lnTo>
                    <a:pt x="1591607" y="1687094"/>
                  </a:lnTo>
                  <a:lnTo>
                    <a:pt x="1622476" y="1654321"/>
                  </a:lnTo>
                  <a:lnTo>
                    <a:pt x="1654308" y="1622488"/>
                  </a:lnTo>
                  <a:lnTo>
                    <a:pt x="1687082" y="1591620"/>
                  </a:lnTo>
                  <a:lnTo>
                    <a:pt x="1720773" y="1561739"/>
                  </a:lnTo>
                  <a:lnTo>
                    <a:pt x="1755359" y="1532868"/>
                  </a:lnTo>
                  <a:lnTo>
                    <a:pt x="1790816" y="1505031"/>
                  </a:lnTo>
                  <a:lnTo>
                    <a:pt x="1827121" y="1478251"/>
                  </a:lnTo>
                  <a:lnTo>
                    <a:pt x="1864251" y="1452551"/>
                  </a:lnTo>
                  <a:lnTo>
                    <a:pt x="1902182" y="1427954"/>
                  </a:lnTo>
                  <a:lnTo>
                    <a:pt x="1940892" y="1404484"/>
                  </a:lnTo>
                  <a:lnTo>
                    <a:pt x="1980357" y="1382163"/>
                  </a:lnTo>
                  <a:lnTo>
                    <a:pt x="2020554" y="1361016"/>
                  </a:lnTo>
                  <a:lnTo>
                    <a:pt x="2061460" y="1341065"/>
                  </a:lnTo>
                  <a:lnTo>
                    <a:pt x="2103051" y="1322333"/>
                  </a:lnTo>
                  <a:lnTo>
                    <a:pt x="2145305" y="1304843"/>
                  </a:lnTo>
                  <a:lnTo>
                    <a:pt x="2188198" y="1288620"/>
                  </a:lnTo>
                  <a:lnTo>
                    <a:pt x="2231707" y="1273685"/>
                  </a:lnTo>
                  <a:lnTo>
                    <a:pt x="2275808" y="1260063"/>
                  </a:lnTo>
                  <a:lnTo>
                    <a:pt x="2320480" y="1247776"/>
                  </a:lnTo>
                  <a:lnTo>
                    <a:pt x="2365697" y="1236847"/>
                  </a:lnTo>
                  <a:lnTo>
                    <a:pt x="2411438" y="1227301"/>
                  </a:lnTo>
                  <a:lnTo>
                    <a:pt x="2457678" y="1219159"/>
                  </a:lnTo>
                  <a:lnTo>
                    <a:pt x="2504396" y="1212446"/>
                  </a:lnTo>
                  <a:lnTo>
                    <a:pt x="2551566" y="1207184"/>
                  </a:lnTo>
                  <a:lnTo>
                    <a:pt x="2599167" y="1203397"/>
                  </a:lnTo>
                  <a:lnTo>
                    <a:pt x="2647176" y="1201107"/>
                  </a:lnTo>
                  <a:lnTo>
                    <a:pt x="2695568" y="1200339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14664" y="4486804"/>
              <a:ext cx="5034280" cy="4781550"/>
            </a:xfrm>
            <a:custGeom>
              <a:avLst/>
              <a:gdLst/>
              <a:ahLst/>
              <a:cxnLst/>
              <a:rect l="l" t="t" r="r" b="b"/>
              <a:pathLst>
                <a:path w="5034280" h="4781550">
                  <a:moveTo>
                    <a:pt x="4499959" y="4780994"/>
                  </a:moveTo>
                  <a:lnTo>
                    <a:pt x="534023" y="4780994"/>
                  </a:lnTo>
                  <a:lnTo>
                    <a:pt x="485516" y="4778797"/>
                  </a:lnTo>
                  <a:lnTo>
                    <a:pt x="438209" y="4772332"/>
                  </a:lnTo>
                  <a:lnTo>
                    <a:pt x="392293" y="4761792"/>
                  </a:lnTo>
                  <a:lnTo>
                    <a:pt x="347957" y="4747368"/>
                  </a:lnTo>
                  <a:lnTo>
                    <a:pt x="305393" y="4729250"/>
                  </a:lnTo>
                  <a:lnTo>
                    <a:pt x="264791" y="4707632"/>
                  </a:lnTo>
                  <a:lnTo>
                    <a:pt x="226342" y="4682703"/>
                  </a:lnTo>
                  <a:lnTo>
                    <a:pt x="190236" y="4654655"/>
                  </a:lnTo>
                  <a:lnTo>
                    <a:pt x="156665" y="4623680"/>
                  </a:lnTo>
                  <a:lnTo>
                    <a:pt x="125817" y="4589969"/>
                  </a:lnTo>
                  <a:lnTo>
                    <a:pt x="97885" y="4553714"/>
                  </a:lnTo>
                  <a:lnTo>
                    <a:pt x="73059" y="4515106"/>
                  </a:lnTo>
                  <a:lnTo>
                    <a:pt x="51530" y="4474336"/>
                  </a:lnTo>
                  <a:lnTo>
                    <a:pt x="33487" y="4431595"/>
                  </a:lnTo>
                  <a:lnTo>
                    <a:pt x="19122" y="4387076"/>
                  </a:lnTo>
                  <a:lnTo>
                    <a:pt x="8626" y="4340969"/>
                  </a:lnTo>
                  <a:lnTo>
                    <a:pt x="2188" y="4293466"/>
                  </a:lnTo>
                  <a:lnTo>
                    <a:pt x="0" y="4244759"/>
                  </a:lnTo>
                  <a:lnTo>
                    <a:pt x="0" y="536235"/>
                  </a:lnTo>
                  <a:lnTo>
                    <a:pt x="2188" y="487527"/>
                  </a:lnTo>
                  <a:lnTo>
                    <a:pt x="8626" y="440024"/>
                  </a:lnTo>
                  <a:lnTo>
                    <a:pt x="19122" y="393917"/>
                  </a:lnTo>
                  <a:lnTo>
                    <a:pt x="33487" y="349398"/>
                  </a:lnTo>
                  <a:lnTo>
                    <a:pt x="51530" y="306658"/>
                  </a:lnTo>
                  <a:lnTo>
                    <a:pt x="73059" y="265888"/>
                  </a:lnTo>
                  <a:lnTo>
                    <a:pt x="97885" y="227279"/>
                  </a:lnTo>
                  <a:lnTo>
                    <a:pt x="125817" y="191024"/>
                  </a:lnTo>
                  <a:lnTo>
                    <a:pt x="156665" y="157313"/>
                  </a:lnTo>
                  <a:lnTo>
                    <a:pt x="190236" y="126338"/>
                  </a:lnTo>
                  <a:lnTo>
                    <a:pt x="226342" y="98291"/>
                  </a:lnTo>
                  <a:lnTo>
                    <a:pt x="264791" y="73362"/>
                  </a:lnTo>
                  <a:lnTo>
                    <a:pt x="305393" y="51743"/>
                  </a:lnTo>
                  <a:lnTo>
                    <a:pt x="347957" y="33626"/>
                  </a:lnTo>
                  <a:lnTo>
                    <a:pt x="392293" y="19201"/>
                  </a:lnTo>
                  <a:lnTo>
                    <a:pt x="438209" y="8661"/>
                  </a:lnTo>
                  <a:lnTo>
                    <a:pt x="485516" y="2197"/>
                  </a:lnTo>
                  <a:lnTo>
                    <a:pt x="534023" y="0"/>
                  </a:lnTo>
                  <a:lnTo>
                    <a:pt x="4499959" y="0"/>
                  </a:lnTo>
                  <a:lnTo>
                    <a:pt x="4548465" y="2197"/>
                  </a:lnTo>
                  <a:lnTo>
                    <a:pt x="4595772" y="8661"/>
                  </a:lnTo>
                  <a:lnTo>
                    <a:pt x="4641689" y="19201"/>
                  </a:lnTo>
                  <a:lnTo>
                    <a:pt x="4686024" y="33626"/>
                  </a:lnTo>
                  <a:lnTo>
                    <a:pt x="4728589" y="51743"/>
                  </a:lnTo>
                  <a:lnTo>
                    <a:pt x="4769190" y="73362"/>
                  </a:lnTo>
                  <a:lnTo>
                    <a:pt x="4807640" y="98291"/>
                  </a:lnTo>
                  <a:lnTo>
                    <a:pt x="4843745" y="126338"/>
                  </a:lnTo>
                  <a:lnTo>
                    <a:pt x="4877317" y="157313"/>
                  </a:lnTo>
                  <a:lnTo>
                    <a:pt x="4908164" y="191024"/>
                  </a:lnTo>
                  <a:lnTo>
                    <a:pt x="4936096" y="227279"/>
                  </a:lnTo>
                  <a:lnTo>
                    <a:pt x="4960922" y="265888"/>
                  </a:lnTo>
                  <a:lnTo>
                    <a:pt x="4982452" y="306658"/>
                  </a:lnTo>
                  <a:lnTo>
                    <a:pt x="5000494" y="349398"/>
                  </a:lnTo>
                  <a:lnTo>
                    <a:pt x="5014859" y="393917"/>
                  </a:lnTo>
                  <a:lnTo>
                    <a:pt x="5025356" y="440024"/>
                  </a:lnTo>
                  <a:lnTo>
                    <a:pt x="5031794" y="487527"/>
                  </a:lnTo>
                  <a:lnTo>
                    <a:pt x="5033982" y="536235"/>
                  </a:lnTo>
                  <a:lnTo>
                    <a:pt x="5033982" y="4244759"/>
                  </a:lnTo>
                  <a:lnTo>
                    <a:pt x="5031794" y="4293466"/>
                  </a:lnTo>
                  <a:lnTo>
                    <a:pt x="5025356" y="4340969"/>
                  </a:lnTo>
                  <a:lnTo>
                    <a:pt x="5014859" y="4387076"/>
                  </a:lnTo>
                  <a:lnTo>
                    <a:pt x="5000494" y="4431595"/>
                  </a:lnTo>
                  <a:lnTo>
                    <a:pt x="4982452" y="4474336"/>
                  </a:lnTo>
                  <a:lnTo>
                    <a:pt x="4960922" y="4515106"/>
                  </a:lnTo>
                  <a:lnTo>
                    <a:pt x="4936096" y="4553714"/>
                  </a:lnTo>
                  <a:lnTo>
                    <a:pt x="4908164" y="4589969"/>
                  </a:lnTo>
                  <a:lnTo>
                    <a:pt x="4877317" y="4623680"/>
                  </a:lnTo>
                  <a:lnTo>
                    <a:pt x="4843745" y="4654655"/>
                  </a:lnTo>
                  <a:lnTo>
                    <a:pt x="4807640" y="4682703"/>
                  </a:lnTo>
                  <a:lnTo>
                    <a:pt x="4769190" y="4707632"/>
                  </a:lnTo>
                  <a:lnTo>
                    <a:pt x="4728589" y="4729250"/>
                  </a:lnTo>
                  <a:lnTo>
                    <a:pt x="4686024" y="4747368"/>
                  </a:lnTo>
                  <a:lnTo>
                    <a:pt x="4641689" y="4761792"/>
                  </a:lnTo>
                  <a:lnTo>
                    <a:pt x="4595772" y="4772332"/>
                  </a:lnTo>
                  <a:lnTo>
                    <a:pt x="4548465" y="4778797"/>
                  </a:lnTo>
                  <a:lnTo>
                    <a:pt x="4499959" y="4780994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0071" y="5716963"/>
            <a:ext cx="3747770" cy="313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385" dirty="0">
                <a:solidFill>
                  <a:srgbClr val="250369"/>
                </a:solidFill>
                <a:latin typeface="Calibri"/>
                <a:cs typeface="Calibri"/>
              </a:rPr>
              <a:t>Funding-to-date</a:t>
            </a:r>
            <a:endParaRPr sz="3500">
              <a:latin typeface="Calibri"/>
              <a:cs typeface="Calibri"/>
            </a:endParaRPr>
          </a:p>
          <a:p>
            <a:pPr marL="12700" marR="247650">
              <a:lnSpc>
                <a:spcPct val="117500"/>
              </a:lnSpc>
              <a:spcBef>
                <a:spcPts val="2675"/>
              </a:spcBef>
            </a:pPr>
            <a:r>
              <a:rPr sz="2500" spc="25" dirty="0">
                <a:solidFill>
                  <a:srgbClr val="250369"/>
                </a:solidFill>
                <a:latin typeface="Gill Sans MT"/>
                <a:cs typeface="Gill Sans MT"/>
              </a:rPr>
              <a:t>How </a:t>
            </a:r>
            <a:r>
              <a:rPr sz="2500" spc="175" dirty="0">
                <a:solidFill>
                  <a:srgbClr val="250369"/>
                </a:solidFill>
                <a:latin typeface="Gill Sans MT"/>
                <a:cs typeface="Gill Sans MT"/>
              </a:rPr>
              <a:t>much </a:t>
            </a:r>
            <a:r>
              <a:rPr sz="2500" spc="245" dirty="0">
                <a:solidFill>
                  <a:srgbClr val="250369"/>
                </a:solidFill>
                <a:latin typeface="Gill Sans MT"/>
                <a:cs typeface="Gill Sans MT"/>
              </a:rPr>
              <a:t>has </a:t>
            </a:r>
            <a:r>
              <a:rPr sz="2500" spc="130" dirty="0">
                <a:solidFill>
                  <a:srgbClr val="250369"/>
                </a:solidFill>
                <a:latin typeface="Gill Sans MT"/>
                <a:cs typeface="Gill Sans MT"/>
              </a:rPr>
              <a:t>been </a:t>
            </a:r>
            <a:r>
              <a:rPr sz="2500" spc="135" dirty="0">
                <a:solidFill>
                  <a:srgbClr val="250369"/>
                </a:solidFill>
                <a:latin typeface="Gill Sans MT"/>
                <a:cs typeface="Gill Sans MT"/>
              </a:rPr>
              <a:t> committed/soft 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circled?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00" dirty="0">
                <a:solidFill>
                  <a:srgbClr val="250369"/>
                </a:solidFill>
                <a:latin typeface="Gill Sans MT"/>
                <a:cs typeface="Gill Sans MT"/>
              </a:rPr>
              <a:t>Please </a:t>
            </a:r>
            <a:r>
              <a:rPr sz="2500" spc="175" dirty="0">
                <a:solidFill>
                  <a:srgbClr val="250369"/>
                </a:solidFill>
                <a:latin typeface="Gill Sans MT"/>
                <a:cs typeface="Gill Sans MT"/>
              </a:rPr>
              <a:t>also </a:t>
            </a:r>
            <a:r>
              <a:rPr sz="2500" spc="114" dirty="0">
                <a:solidFill>
                  <a:srgbClr val="250369"/>
                </a:solidFill>
                <a:latin typeface="Gill Sans MT"/>
                <a:cs typeface="Gill Sans MT"/>
              </a:rPr>
              <a:t>include 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previous</a:t>
            </a:r>
            <a:r>
              <a:rPr sz="2500" spc="-10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60" dirty="0">
                <a:solidFill>
                  <a:srgbClr val="250369"/>
                </a:solidFill>
                <a:latin typeface="Gill Sans MT"/>
                <a:cs typeface="Gill Sans MT"/>
              </a:rPr>
              <a:t>amounts</a:t>
            </a:r>
            <a:r>
              <a:rPr sz="2500" spc="-10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25" dirty="0">
                <a:solidFill>
                  <a:srgbClr val="250369"/>
                </a:solidFill>
                <a:latin typeface="Gill Sans MT"/>
                <a:cs typeface="Gill Sans MT"/>
              </a:rPr>
              <a:t>raised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80" dirty="0">
                <a:solidFill>
                  <a:srgbClr val="250369"/>
                </a:solidFill>
                <a:latin typeface="Gill Sans MT"/>
                <a:cs typeface="Gill Sans MT"/>
              </a:rPr>
              <a:t>and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major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00" dirty="0">
                <a:solidFill>
                  <a:srgbClr val="250369"/>
                </a:solidFill>
                <a:latin typeface="Gill Sans MT"/>
                <a:cs typeface="Gill Sans MT"/>
              </a:rPr>
              <a:t>investors.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9617" y="5716963"/>
            <a:ext cx="4268470" cy="268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409" dirty="0">
                <a:solidFill>
                  <a:srgbClr val="250369"/>
                </a:solidFill>
                <a:latin typeface="Calibri"/>
                <a:cs typeface="Calibri"/>
              </a:rPr>
              <a:t>Type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295" dirty="0">
                <a:solidFill>
                  <a:srgbClr val="250369"/>
                </a:solidFill>
                <a:latin typeface="Calibri"/>
                <a:cs typeface="Calibri"/>
              </a:rPr>
              <a:t>of</a:t>
            </a:r>
            <a:r>
              <a:rPr sz="35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75" dirty="0">
                <a:solidFill>
                  <a:srgbClr val="250369"/>
                </a:solidFill>
                <a:latin typeface="Calibri"/>
                <a:cs typeface="Calibri"/>
              </a:rPr>
              <a:t>Financing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2675"/>
              </a:spcBef>
            </a:pP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Equity </a:t>
            </a:r>
            <a:r>
              <a:rPr sz="2500" spc="75" dirty="0">
                <a:solidFill>
                  <a:srgbClr val="250369"/>
                </a:solidFill>
                <a:latin typeface="Gill Sans MT"/>
                <a:cs typeface="Gill Sans MT"/>
              </a:rPr>
              <a:t>(priced </a:t>
            </a:r>
            <a:r>
              <a:rPr sz="2500" spc="70" dirty="0">
                <a:solidFill>
                  <a:srgbClr val="250369"/>
                </a:solidFill>
                <a:latin typeface="Gill Sans MT"/>
                <a:cs typeface="Gill Sans MT"/>
              </a:rPr>
              <a:t>rounds), </a:t>
            </a:r>
            <a:r>
              <a:rPr sz="2500" spc="7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70" dirty="0">
                <a:solidFill>
                  <a:srgbClr val="250369"/>
                </a:solidFill>
                <a:latin typeface="Gill Sans MT"/>
                <a:cs typeface="Gill Sans MT"/>
              </a:rPr>
              <a:t>convertible </a:t>
            </a:r>
            <a:r>
              <a:rPr sz="2500" spc="75" dirty="0">
                <a:solidFill>
                  <a:srgbClr val="250369"/>
                </a:solidFill>
                <a:latin typeface="Gill Sans MT"/>
                <a:cs typeface="Gill Sans MT"/>
              </a:rPr>
              <a:t>note. </a:t>
            </a:r>
            <a:r>
              <a:rPr sz="2500" spc="200" dirty="0">
                <a:solidFill>
                  <a:srgbClr val="250369"/>
                </a:solidFill>
                <a:latin typeface="Gill Sans MT"/>
                <a:cs typeface="Gill Sans MT"/>
              </a:rPr>
              <a:t>Please </a:t>
            </a:r>
            <a:r>
              <a:rPr sz="2500" spc="204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14" dirty="0">
                <a:solidFill>
                  <a:srgbClr val="250369"/>
                </a:solidFill>
                <a:latin typeface="Gill Sans MT"/>
                <a:cs typeface="Gill Sans MT"/>
              </a:rPr>
              <a:t>include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30" dirty="0">
                <a:solidFill>
                  <a:srgbClr val="250369"/>
                </a:solidFill>
                <a:latin typeface="Gill Sans MT"/>
                <a:cs typeface="Gill Sans MT"/>
              </a:rPr>
              <a:t>timing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80" dirty="0">
                <a:solidFill>
                  <a:srgbClr val="250369"/>
                </a:solidFill>
                <a:latin typeface="Gill Sans MT"/>
                <a:cs typeface="Gill Sans MT"/>
              </a:rPr>
              <a:t>and</a:t>
            </a:r>
            <a:r>
              <a:rPr sz="2500" spc="-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25" dirty="0">
                <a:solidFill>
                  <a:srgbClr val="250369"/>
                </a:solidFill>
                <a:latin typeface="Gill Sans MT"/>
                <a:cs typeface="Gill Sans MT"/>
              </a:rPr>
              <a:t>anticipated </a:t>
            </a:r>
            <a:r>
              <a:rPr sz="250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70" dirty="0">
                <a:solidFill>
                  <a:srgbClr val="250369"/>
                </a:solidFill>
                <a:latin typeface="Gill Sans MT"/>
                <a:cs typeface="Gill Sans MT"/>
              </a:rPr>
              <a:t>future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5" dirty="0">
                <a:solidFill>
                  <a:srgbClr val="250369"/>
                </a:solidFill>
                <a:latin typeface="Gill Sans MT"/>
                <a:cs typeface="Gill Sans MT"/>
              </a:rPr>
              <a:t>rounds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40" dirty="0">
                <a:solidFill>
                  <a:srgbClr val="250369"/>
                </a:solidFill>
                <a:latin typeface="Gill Sans MT"/>
                <a:cs typeface="Gill Sans MT"/>
              </a:rPr>
              <a:t>of</a:t>
            </a:r>
            <a:r>
              <a:rPr sz="25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40" dirty="0">
                <a:solidFill>
                  <a:srgbClr val="250369"/>
                </a:solidFill>
                <a:latin typeface="Gill Sans MT"/>
                <a:cs typeface="Gill Sans MT"/>
              </a:rPr>
              <a:t>capital.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55881" y="6188243"/>
            <a:ext cx="3971290" cy="171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3500" b="1" spc="415" dirty="0">
                <a:solidFill>
                  <a:srgbClr val="250369"/>
                </a:solidFill>
                <a:latin typeface="Calibri"/>
                <a:cs typeface="Calibri"/>
              </a:rPr>
              <a:t>Current </a:t>
            </a:r>
            <a:r>
              <a:rPr sz="3500" b="1" spc="430" dirty="0">
                <a:solidFill>
                  <a:srgbClr val="250369"/>
                </a:solidFill>
                <a:latin typeface="Calibri"/>
                <a:cs typeface="Calibri"/>
              </a:rPr>
              <a:t>Round </a:t>
            </a:r>
            <a:r>
              <a:rPr sz="3500" b="1" spc="434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420" dirty="0">
                <a:solidFill>
                  <a:srgbClr val="250369"/>
                </a:solidFill>
                <a:latin typeface="Calibri"/>
                <a:cs typeface="Calibri"/>
              </a:rPr>
              <a:t>Size</a:t>
            </a:r>
            <a:r>
              <a:rPr sz="3500" b="1" spc="6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470" dirty="0">
                <a:solidFill>
                  <a:srgbClr val="250369"/>
                </a:solidFill>
                <a:latin typeface="Calibri"/>
                <a:cs typeface="Calibri"/>
              </a:rPr>
              <a:t>+</a:t>
            </a:r>
            <a:r>
              <a:rPr sz="3500" b="1" spc="6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85" dirty="0">
                <a:solidFill>
                  <a:srgbClr val="250369"/>
                </a:solidFill>
                <a:latin typeface="Calibri"/>
                <a:cs typeface="Calibri"/>
              </a:rPr>
              <a:t>Pre-Money </a:t>
            </a:r>
            <a:r>
              <a:rPr sz="3500" b="1" spc="-7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500" b="1" spc="390" dirty="0">
                <a:solidFill>
                  <a:srgbClr val="250369"/>
                </a:solidFill>
                <a:latin typeface="Calibri"/>
                <a:cs typeface="Calibri"/>
              </a:rPr>
              <a:t>Valuation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29683" y="4487684"/>
            <a:ext cx="1484630" cy="1281430"/>
          </a:xfrm>
          <a:custGeom>
            <a:avLst/>
            <a:gdLst/>
            <a:ahLst/>
            <a:cxnLst/>
            <a:rect l="l" t="t" r="r" b="b"/>
            <a:pathLst>
              <a:path w="1484629" h="1281429">
                <a:moveTo>
                  <a:pt x="1484223" y="510171"/>
                </a:moveTo>
                <a:lnTo>
                  <a:pt x="974051" y="0"/>
                </a:lnTo>
                <a:lnTo>
                  <a:pt x="973569" y="285623"/>
                </a:lnTo>
                <a:lnTo>
                  <a:pt x="903173" y="285623"/>
                </a:lnTo>
                <a:lnTo>
                  <a:pt x="852271" y="291528"/>
                </a:lnTo>
                <a:lnTo>
                  <a:pt x="805764" y="299339"/>
                </a:lnTo>
                <a:lnTo>
                  <a:pt x="759993" y="309270"/>
                </a:lnTo>
                <a:lnTo>
                  <a:pt x="715035" y="321259"/>
                </a:lnTo>
                <a:lnTo>
                  <a:pt x="670941" y="335254"/>
                </a:lnTo>
                <a:lnTo>
                  <a:pt x="627748" y="351205"/>
                </a:lnTo>
                <a:lnTo>
                  <a:pt x="585520" y="369074"/>
                </a:lnTo>
                <a:lnTo>
                  <a:pt x="544309" y="388785"/>
                </a:lnTo>
                <a:lnTo>
                  <a:pt x="504164" y="410298"/>
                </a:lnTo>
                <a:lnTo>
                  <a:pt x="465137" y="433552"/>
                </a:lnTo>
                <a:lnTo>
                  <a:pt x="427278" y="458508"/>
                </a:lnTo>
                <a:lnTo>
                  <a:pt x="390639" y="485114"/>
                </a:lnTo>
                <a:lnTo>
                  <a:pt x="355282" y="513295"/>
                </a:lnTo>
                <a:lnTo>
                  <a:pt x="321259" y="543026"/>
                </a:lnTo>
                <a:lnTo>
                  <a:pt x="288607" y="574243"/>
                </a:lnTo>
                <a:lnTo>
                  <a:pt x="257403" y="606882"/>
                </a:lnTo>
                <a:lnTo>
                  <a:pt x="227672" y="640918"/>
                </a:lnTo>
                <a:lnTo>
                  <a:pt x="199478" y="676275"/>
                </a:lnTo>
                <a:lnTo>
                  <a:pt x="172885" y="712901"/>
                </a:lnTo>
                <a:lnTo>
                  <a:pt x="147929" y="750760"/>
                </a:lnTo>
                <a:lnTo>
                  <a:pt x="124663" y="789787"/>
                </a:lnTo>
                <a:lnTo>
                  <a:pt x="103149" y="829932"/>
                </a:lnTo>
                <a:lnTo>
                  <a:pt x="83439" y="871143"/>
                </a:lnTo>
                <a:lnTo>
                  <a:pt x="65582" y="913371"/>
                </a:lnTo>
                <a:lnTo>
                  <a:pt x="49631" y="956564"/>
                </a:lnTo>
                <a:lnTo>
                  <a:pt x="35636" y="1000671"/>
                </a:lnTo>
                <a:lnTo>
                  <a:pt x="23647" y="1045629"/>
                </a:lnTo>
                <a:lnTo>
                  <a:pt x="13716" y="1091387"/>
                </a:lnTo>
                <a:lnTo>
                  <a:pt x="5905" y="1137894"/>
                </a:lnTo>
                <a:lnTo>
                  <a:pt x="266" y="1185113"/>
                </a:lnTo>
                <a:lnTo>
                  <a:pt x="0" y="1188770"/>
                </a:lnTo>
                <a:lnTo>
                  <a:pt x="0" y="1281430"/>
                </a:lnTo>
                <a:lnTo>
                  <a:pt x="441032" y="1281430"/>
                </a:lnTo>
                <a:lnTo>
                  <a:pt x="443077" y="1233563"/>
                </a:lnTo>
                <a:lnTo>
                  <a:pt x="449072" y="1186827"/>
                </a:lnTo>
                <a:lnTo>
                  <a:pt x="458863" y="1141387"/>
                </a:lnTo>
                <a:lnTo>
                  <a:pt x="472287" y="1097419"/>
                </a:lnTo>
                <a:lnTo>
                  <a:pt x="489178" y="1055065"/>
                </a:lnTo>
                <a:lnTo>
                  <a:pt x="509346" y="1014514"/>
                </a:lnTo>
                <a:lnTo>
                  <a:pt x="532663" y="975931"/>
                </a:lnTo>
                <a:lnTo>
                  <a:pt x="558927" y="939482"/>
                </a:lnTo>
                <a:lnTo>
                  <a:pt x="587997" y="905319"/>
                </a:lnTo>
                <a:lnTo>
                  <a:pt x="619696" y="873620"/>
                </a:lnTo>
                <a:lnTo>
                  <a:pt x="653859" y="844550"/>
                </a:lnTo>
                <a:lnTo>
                  <a:pt x="690308" y="818286"/>
                </a:lnTo>
                <a:lnTo>
                  <a:pt x="728891" y="794969"/>
                </a:lnTo>
                <a:lnTo>
                  <a:pt x="769442" y="774801"/>
                </a:lnTo>
                <a:lnTo>
                  <a:pt x="811784" y="757910"/>
                </a:lnTo>
                <a:lnTo>
                  <a:pt x="855764" y="744486"/>
                </a:lnTo>
                <a:lnTo>
                  <a:pt x="901204" y="734695"/>
                </a:lnTo>
                <a:lnTo>
                  <a:pt x="947940" y="728700"/>
                </a:lnTo>
                <a:lnTo>
                  <a:pt x="972832" y="727646"/>
                </a:lnTo>
                <a:lnTo>
                  <a:pt x="972350" y="1022045"/>
                </a:lnTo>
                <a:lnTo>
                  <a:pt x="1484223" y="510171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1873" y="7983842"/>
            <a:ext cx="1459865" cy="1273810"/>
          </a:xfrm>
          <a:custGeom>
            <a:avLst/>
            <a:gdLst/>
            <a:ahLst/>
            <a:cxnLst/>
            <a:rect l="l" t="t" r="r" b="b"/>
            <a:pathLst>
              <a:path w="1459865" h="1273809">
                <a:moveTo>
                  <a:pt x="1459268" y="761682"/>
                </a:moveTo>
                <a:lnTo>
                  <a:pt x="1038555" y="340969"/>
                </a:lnTo>
                <a:lnTo>
                  <a:pt x="949096" y="251510"/>
                </a:lnTo>
                <a:lnTo>
                  <a:pt x="948588" y="552272"/>
                </a:lnTo>
                <a:lnTo>
                  <a:pt x="905522" y="546735"/>
                </a:lnTo>
                <a:lnTo>
                  <a:pt x="860082" y="536943"/>
                </a:lnTo>
                <a:lnTo>
                  <a:pt x="816102" y="523519"/>
                </a:lnTo>
                <a:lnTo>
                  <a:pt x="773760" y="506641"/>
                </a:lnTo>
                <a:lnTo>
                  <a:pt x="733209" y="486460"/>
                </a:lnTo>
                <a:lnTo>
                  <a:pt x="694626" y="463156"/>
                </a:lnTo>
                <a:lnTo>
                  <a:pt x="658164" y="436880"/>
                </a:lnTo>
                <a:lnTo>
                  <a:pt x="624001" y="407809"/>
                </a:lnTo>
                <a:lnTo>
                  <a:pt x="592315" y="376123"/>
                </a:lnTo>
                <a:lnTo>
                  <a:pt x="563245" y="341960"/>
                </a:lnTo>
                <a:lnTo>
                  <a:pt x="536968" y="305498"/>
                </a:lnTo>
                <a:lnTo>
                  <a:pt x="513664" y="266915"/>
                </a:lnTo>
                <a:lnTo>
                  <a:pt x="493483" y="226364"/>
                </a:lnTo>
                <a:lnTo>
                  <a:pt x="476605" y="184023"/>
                </a:lnTo>
                <a:lnTo>
                  <a:pt x="463181" y="140042"/>
                </a:lnTo>
                <a:lnTo>
                  <a:pt x="453390" y="94602"/>
                </a:lnTo>
                <a:lnTo>
                  <a:pt x="447382" y="47866"/>
                </a:lnTo>
                <a:lnTo>
                  <a:pt x="445350" y="0"/>
                </a:lnTo>
                <a:lnTo>
                  <a:pt x="0" y="0"/>
                </a:lnTo>
                <a:lnTo>
                  <a:pt x="1155" y="48463"/>
                </a:lnTo>
                <a:lnTo>
                  <a:pt x="4572" y="96316"/>
                </a:lnTo>
                <a:lnTo>
                  <a:pt x="10223" y="143535"/>
                </a:lnTo>
                <a:lnTo>
                  <a:pt x="18034" y="190055"/>
                </a:lnTo>
                <a:lnTo>
                  <a:pt x="27952" y="235813"/>
                </a:lnTo>
                <a:lnTo>
                  <a:pt x="39941" y="280771"/>
                </a:lnTo>
                <a:lnTo>
                  <a:pt x="53936" y="324866"/>
                </a:lnTo>
                <a:lnTo>
                  <a:pt x="69900" y="368058"/>
                </a:lnTo>
                <a:lnTo>
                  <a:pt x="87757" y="410286"/>
                </a:lnTo>
                <a:lnTo>
                  <a:pt x="107467" y="451497"/>
                </a:lnTo>
                <a:lnTo>
                  <a:pt x="128981" y="491655"/>
                </a:lnTo>
                <a:lnTo>
                  <a:pt x="152234" y="530682"/>
                </a:lnTo>
                <a:lnTo>
                  <a:pt x="177190" y="568528"/>
                </a:lnTo>
                <a:lnTo>
                  <a:pt x="203796" y="605167"/>
                </a:lnTo>
                <a:lnTo>
                  <a:pt x="231990" y="640524"/>
                </a:lnTo>
                <a:lnTo>
                  <a:pt x="261708" y="674547"/>
                </a:lnTo>
                <a:lnTo>
                  <a:pt x="292925" y="707199"/>
                </a:lnTo>
                <a:lnTo>
                  <a:pt x="325577" y="738416"/>
                </a:lnTo>
                <a:lnTo>
                  <a:pt x="359600" y="768134"/>
                </a:lnTo>
                <a:lnTo>
                  <a:pt x="394957" y="796328"/>
                </a:lnTo>
                <a:lnTo>
                  <a:pt x="431584" y="822921"/>
                </a:lnTo>
                <a:lnTo>
                  <a:pt x="469442" y="847877"/>
                </a:lnTo>
                <a:lnTo>
                  <a:pt x="508469" y="871143"/>
                </a:lnTo>
                <a:lnTo>
                  <a:pt x="548627" y="892657"/>
                </a:lnTo>
                <a:lnTo>
                  <a:pt x="589838" y="912368"/>
                </a:lnTo>
                <a:lnTo>
                  <a:pt x="632066" y="930224"/>
                </a:lnTo>
                <a:lnTo>
                  <a:pt x="675259" y="946175"/>
                </a:lnTo>
                <a:lnTo>
                  <a:pt x="719353" y="960183"/>
                </a:lnTo>
                <a:lnTo>
                  <a:pt x="764311" y="972159"/>
                </a:lnTo>
                <a:lnTo>
                  <a:pt x="810069" y="982091"/>
                </a:lnTo>
                <a:lnTo>
                  <a:pt x="856589" y="989901"/>
                </a:lnTo>
                <a:lnTo>
                  <a:pt x="903808" y="995540"/>
                </a:lnTo>
                <a:lnTo>
                  <a:pt x="907491" y="995807"/>
                </a:lnTo>
                <a:lnTo>
                  <a:pt x="947851" y="995807"/>
                </a:lnTo>
                <a:lnTo>
                  <a:pt x="947394" y="1273556"/>
                </a:lnTo>
                <a:lnTo>
                  <a:pt x="1459268" y="761682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77849" y="527724"/>
            <a:ext cx="60331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585" dirty="0">
                <a:solidFill>
                  <a:srgbClr val="250369"/>
                </a:solidFill>
              </a:rPr>
              <a:t>Funding</a:t>
            </a:r>
            <a:r>
              <a:rPr sz="5000" spc="60" dirty="0">
                <a:solidFill>
                  <a:srgbClr val="250369"/>
                </a:solidFill>
              </a:rPr>
              <a:t> </a:t>
            </a:r>
            <a:r>
              <a:rPr sz="5000" spc="670" dirty="0">
                <a:solidFill>
                  <a:srgbClr val="250369"/>
                </a:solidFill>
              </a:rPr>
              <a:t>Overview</a:t>
            </a:r>
            <a:endParaRPr sz="5000"/>
          </a:p>
        </p:txBody>
      </p:sp>
      <p:sp>
        <p:nvSpPr>
          <p:cNvPr id="17" name="object 17"/>
          <p:cNvSpPr txBox="1"/>
          <p:nvPr/>
        </p:nvSpPr>
        <p:spPr>
          <a:xfrm>
            <a:off x="577849" y="1656638"/>
            <a:ext cx="30283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5" dirty="0">
                <a:solidFill>
                  <a:srgbClr val="250369"/>
                </a:solidFill>
                <a:latin typeface="Gill Sans MT"/>
                <a:cs typeface="Gill Sans MT"/>
              </a:rPr>
              <a:t>Terms/Funding</a:t>
            </a:r>
            <a:r>
              <a:rPr sz="2600" spc="-14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600" spc="114" dirty="0">
                <a:solidFill>
                  <a:srgbClr val="250369"/>
                </a:solidFill>
                <a:latin typeface="Gill Sans MT"/>
                <a:cs typeface="Gill Sans MT"/>
              </a:rPr>
              <a:t>Info.</a:t>
            </a:r>
            <a:endParaRPr sz="2600">
              <a:latin typeface="Gill Sans MT"/>
              <a:cs typeface="Gill Sans MT"/>
            </a:endParaRPr>
          </a:p>
        </p:txBody>
      </p:sp>
      <p:pic>
        <p:nvPicPr>
          <p:cNvPr id="19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C0C489A7-9E91-604C-A5FC-7C513D3D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30" y="351532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058025" cy="10287000"/>
            <a:chOff x="0" y="0"/>
            <a:chExt cx="705802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058025" cy="10287000"/>
            </a:xfrm>
            <a:custGeom>
              <a:avLst/>
              <a:gdLst/>
              <a:ahLst/>
              <a:cxnLst/>
              <a:rect l="l" t="t" r="r" b="b"/>
              <a:pathLst>
                <a:path w="7058025" h="10287000">
                  <a:moveTo>
                    <a:pt x="70580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058024" y="0"/>
                  </a:lnTo>
                  <a:lnTo>
                    <a:pt x="7058024" y="1028699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1850" cy="2101850"/>
            </a:xfrm>
            <a:custGeom>
              <a:avLst/>
              <a:gdLst/>
              <a:ahLst/>
              <a:cxnLst/>
              <a:rect l="l" t="t" r="r" b="b"/>
              <a:pathLst>
                <a:path w="2101850" h="2101850">
                  <a:moveTo>
                    <a:pt x="0" y="0"/>
                  </a:moveTo>
                  <a:lnTo>
                    <a:pt x="2101262" y="0"/>
                  </a:lnTo>
                  <a:lnTo>
                    <a:pt x="2100760" y="44596"/>
                  </a:lnTo>
                  <a:lnTo>
                    <a:pt x="2099137" y="92641"/>
                  </a:lnTo>
                  <a:lnTo>
                    <a:pt x="2096446" y="140407"/>
                  </a:lnTo>
                  <a:lnTo>
                    <a:pt x="2092700" y="187884"/>
                  </a:lnTo>
                  <a:lnTo>
                    <a:pt x="2087909" y="235060"/>
                  </a:lnTo>
                  <a:lnTo>
                    <a:pt x="2082086" y="281923"/>
                  </a:lnTo>
                  <a:lnTo>
                    <a:pt x="2075241" y="328462"/>
                  </a:lnTo>
                  <a:lnTo>
                    <a:pt x="2067387" y="374664"/>
                  </a:lnTo>
                  <a:lnTo>
                    <a:pt x="2058535" y="420519"/>
                  </a:lnTo>
                  <a:lnTo>
                    <a:pt x="2048696" y="466014"/>
                  </a:lnTo>
                  <a:lnTo>
                    <a:pt x="2037883" y="511139"/>
                  </a:lnTo>
                  <a:lnTo>
                    <a:pt x="2026107" y="555881"/>
                  </a:lnTo>
                  <a:lnTo>
                    <a:pt x="2013380" y="600229"/>
                  </a:lnTo>
                  <a:lnTo>
                    <a:pt x="1999712" y="644172"/>
                  </a:lnTo>
                  <a:lnTo>
                    <a:pt x="1985117" y="687697"/>
                  </a:lnTo>
                  <a:lnTo>
                    <a:pt x="1969604" y="730793"/>
                  </a:lnTo>
                  <a:lnTo>
                    <a:pt x="1953187" y="773448"/>
                  </a:lnTo>
                  <a:lnTo>
                    <a:pt x="1935877" y="815651"/>
                  </a:lnTo>
                  <a:lnTo>
                    <a:pt x="1917684" y="857391"/>
                  </a:lnTo>
                  <a:lnTo>
                    <a:pt x="1898622" y="898655"/>
                  </a:lnTo>
                  <a:lnTo>
                    <a:pt x="1878701" y="939432"/>
                  </a:lnTo>
                  <a:lnTo>
                    <a:pt x="1857933" y="979711"/>
                  </a:lnTo>
                  <a:lnTo>
                    <a:pt x="1836329" y="1019479"/>
                  </a:lnTo>
                  <a:lnTo>
                    <a:pt x="1813902" y="1058726"/>
                  </a:lnTo>
                  <a:lnTo>
                    <a:pt x="1790663" y="1097439"/>
                  </a:lnTo>
                  <a:lnTo>
                    <a:pt x="1766623" y="1135607"/>
                  </a:lnTo>
                  <a:lnTo>
                    <a:pt x="1741794" y="1173218"/>
                  </a:lnTo>
                  <a:lnTo>
                    <a:pt x="1716189" y="1210261"/>
                  </a:lnTo>
                  <a:lnTo>
                    <a:pt x="1689817" y="1246724"/>
                  </a:lnTo>
                  <a:lnTo>
                    <a:pt x="1662691" y="1282596"/>
                  </a:lnTo>
                  <a:lnTo>
                    <a:pt x="1634823" y="1317864"/>
                  </a:lnTo>
                  <a:lnTo>
                    <a:pt x="1606224" y="1352518"/>
                  </a:lnTo>
                  <a:lnTo>
                    <a:pt x="1576906" y="1386546"/>
                  </a:lnTo>
                  <a:lnTo>
                    <a:pt x="1546880" y="1419935"/>
                  </a:lnTo>
                  <a:lnTo>
                    <a:pt x="1516159" y="1452675"/>
                  </a:lnTo>
                  <a:lnTo>
                    <a:pt x="1484753" y="1484754"/>
                  </a:lnTo>
                  <a:lnTo>
                    <a:pt x="1452674" y="1516160"/>
                  </a:lnTo>
                  <a:lnTo>
                    <a:pt x="1419933" y="1546882"/>
                  </a:lnTo>
                  <a:lnTo>
                    <a:pt x="1386544" y="1576907"/>
                  </a:lnTo>
                  <a:lnTo>
                    <a:pt x="1352516" y="1606225"/>
                  </a:lnTo>
                  <a:lnTo>
                    <a:pt x="1317862" y="1634824"/>
                  </a:lnTo>
                  <a:lnTo>
                    <a:pt x="1282594" y="1662692"/>
                  </a:lnTo>
                  <a:lnTo>
                    <a:pt x="1246722" y="1689817"/>
                  </a:lnTo>
                  <a:lnTo>
                    <a:pt x="1210259" y="1716189"/>
                  </a:lnTo>
                  <a:lnTo>
                    <a:pt x="1173215" y="1741795"/>
                  </a:lnTo>
                  <a:lnTo>
                    <a:pt x="1135604" y="1766623"/>
                  </a:lnTo>
                  <a:lnTo>
                    <a:pt x="1097436" y="1790663"/>
                  </a:lnTo>
                  <a:lnTo>
                    <a:pt x="1058723" y="1813902"/>
                  </a:lnTo>
                  <a:lnTo>
                    <a:pt x="1019476" y="1836329"/>
                  </a:lnTo>
                  <a:lnTo>
                    <a:pt x="979708" y="1857932"/>
                  </a:lnTo>
                  <a:lnTo>
                    <a:pt x="939429" y="1878700"/>
                  </a:lnTo>
                  <a:lnTo>
                    <a:pt x="898652" y="1898621"/>
                  </a:lnTo>
                  <a:lnTo>
                    <a:pt x="857387" y="1917683"/>
                  </a:lnTo>
                  <a:lnTo>
                    <a:pt x="815648" y="1935875"/>
                  </a:lnTo>
                  <a:lnTo>
                    <a:pt x="773444" y="1953186"/>
                  </a:lnTo>
                  <a:lnTo>
                    <a:pt x="730789" y="1969603"/>
                  </a:lnTo>
                  <a:lnTo>
                    <a:pt x="687693" y="1985115"/>
                  </a:lnTo>
                  <a:lnTo>
                    <a:pt x="644167" y="1999710"/>
                  </a:lnTo>
                  <a:lnTo>
                    <a:pt x="600225" y="2013377"/>
                  </a:lnTo>
                  <a:lnTo>
                    <a:pt x="555877" y="2026104"/>
                  </a:lnTo>
                  <a:lnTo>
                    <a:pt x="511135" y="2037880"/>
                  </a:lnTo>
                  <a:lnTo>
                    <a:pt x="466010" y="2048693"/>
                  </a:lnTo>
                  <a:lnTo>
                    <a:pt x="420514" y="2058531"/>
                  </a:lnTo>
                  <a:lnTo>
                    <a:pt x="374659" y="2067383"/>
                  </a:lnTo>
                  <a:lnTo>
                    <a:pt x="328457" y="2075237"/>
                  </a:lnTo>
                  <a:lnTo>
                    <a:pt x="281918" y="2082081"/>
                  </a:lnTo>
                  <a:lnTo>
                    <a:pt x="235055" y="2087904"/>
                  </a:lnTo>
                  <a:lnTo>
                    <a:pt x="187879" y="2092695"/>
                  </a:lnTo>
                  <a:lnTo>
                    <a:pt x="140402" y="2096441"/>
                  </a:lnTo>
                  <a:lnTo>
                    <a:pt x="92635" y="2099131"/>
                  </a:lnTo>
                  <a:lnTo>
                    <a:pt x="44590" y="2100754"/>
                  </a:lnTo>
                  <a:lnTo>
                    <a:pt x="0" y="2101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0706" y="853257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099" y="838199"/>
                  </a:moveTo>
                  <a:lnTo>
                    <a:pt x="378021" y="836181"/>
                  </a:lnTo>
                  <a:lnTo>
                    <a:pt x="337337" y="830146"/>
                  </a:lnTo>
                  <a:lnTo>
                    <a:pt x="297441" y="820153"/>
                  </a:lnTo>
                  <a:lnTo>
                    <a:pt x="258717" y="806297"/>
                  </a:lnTo>
                  <a:lnTo>
                    <a:pt x="221537" y="788713"/>
                  </a:lnTo>
                  <a:lnTo>
                    <a:pt x="186260" y="767568"/>
                  </a:lnTo>
                  <a:lnTo>
                    <a:pt x="153225" y="743068"/>
                  </a:lnTo>
                  <a:lnTo>
                    <a:pt x="122751" y="715448"/>
                  </a:lnTo>
                  <a:lnTo>
                    <a:pt x="95131" y="684974"/>
                  </a:lnTo>
                  <a:lnTo>
                    <a:pt x="70631" y="651939"/>
                  </a:lnTo>
                  <a:lnTo>
                    <a:pt x="49486" y="616662"/>
                  </a:lnTo>
                  <a:lnTo>
                    <a:pt x="31902" y="579482"/>
                  </a:lnTo>
                  <a:lnTo>
                    <a:pt x="18046" y="540758"/>
                  </a:lnTo>
                  <a:lnTo>
                    <a:pt x="8052" y="500862"/>
                  </a:lnTo>
                  <a:lnTo>
                    <a:pt x="2018" y="460178"/>
                  </a:lnTo>
                  <a:lnTo>
                    <a:pt x="0" y="419099"/>
                  </a:lnTo>
                  <a:lnTo>
                    <a:pt x="126" y="408811"/>
                  </a:lnTo>
                  <a:lnTo>
                    <a:pt x="3152" y="367794"/>
                  </a:lnTo>
                  <a:lnTo>
                    <a:pt x="10183" y="327271"/>
                  </a:lnTo>
                  <a:lnTo>
                    <a:pt x="21153" y="287632"/>
                  </a:lnTo>
                  <a:lnTo>
                    <a:pt x="35955" y="249260"/>
                  </a:lnTo>
                  <a:lnTo>
                    <a:pt x="54447" y="212523"/>
                  </a:lnTo>
                  <a:lnTo>
                    <a:pt x="76451" y="177776"/>
                  </a:lnTo>
                  <a:lnTo>
                    <a:pt x="101755" y="145352"/>
                  </a:lnTo>
                  <a:lnTo>
                    <a:pt x="130115" y="115565"/>
                  </a:lnTo>
                  <a:lnTo>
                    <a:pt x="161258" y="88701"/>
                  </a:lnTo>
                  <a:lnTo>
                    <a:pt x="194885" y="65020"/>
                  </a:lnTo>
                  <a:lnTo>
                    <a:pt x="230670" y="44748"/>
                  </a:lnTo>
                  <a:lnTo>
                    <a:pt x="268270" y="28081"/>
                  </a:lnTo>
                  <a:lnTo>
                    <a:pt x="307323" y="15180"/>
                  </a:lnTo>
                  <a:lnTo>
                    <a:pt x="347452" y="6169"/>
                  </a:lnTo>
                  <a:lnTo>
                    <a:pt x="388272" y="1135"/>
                  </a:lnTo>
                  <a:lnTo>
                    <a:pt x="419099" y="0"/>
                  </a:lnTo>
                  <a:lnTo>
                    <a:pt x="429388" y="126"/>
                  </a:lnTo>
                  <a:lnTo>
                    <a:pt x="470405" y="3152"/>
                  </a:lnTo>
                  <a:lnTo>
                    <a:pt x="510928" y="10183"/>
                  </a:lnTo>
                  <a:lnTo>
                    <a:pt x="550566" y="21153"/>
                  </a:lnTo>
                  <a:lnTo>
                    <a:pt x="588939" y="35955"/>
                  </a:lnTo>
                  <a:lnTo>
                    <a:pt x="625676" y="54447"/>
                  </a:lnTo>
                  <a:lnTo>
                    <a:pt x="660423" y="76451"/>
                  </a:lnTo>
                  <a:lnTo>
                    <a:pt x="692847" y="101755"/>
                  </a:lnTo>
                  <a:lnTo>
                    <a:pt x="722634" y="130115"/>
                  </a:lnTo>
                  <a:lnTo>
                    <a:pt x="749497" y="161258"/>
                  </a:lnTo>
                  <a:lnTo>
                    <a:pt x="773179" y="194885"/>
                  </a:lnTo>
                  <a:lnTo>
                    <a:pt x="793451" y="230670"/>
                  </a:lnTo>
                  <a:lnTo>
                    <a:pt x="810118" y="268270"/>
                  </a:lnTo>
                  <a:lnTo>
                    <a:pt x="823019" y="307323"/>
                  </a:lnTo>
                  <a:lnTo>
                    <a:pt x="832030" y="347452"/>
                  </a:lnTo>
                  <a:lnTo>
                    <a:pt x="837064" y="388272"/>
                  </a:lnTo>
                  <a:lnTo>
                    <a:pt x="838199" y="419099"/>
                  </a:lnTo>
                  <a:lnTo>
                    <a:pt x="838073" y="429388"/>
                  </a:lnTo>
                  <a:lnTo>
                    <a:pt x="835047" y="470405"/>
                  </a:lnTo>
                  <a:lnTo>
                    <a:pt x="828016" y="510928"/>
                  </a:lnTo>
                  <a:lnTo>
                    <a:pt x="817046" y="550566"/>
                  </a:lnTo>
                  <a:lnTo>
                    <a:pt x="802244" y="588939"/>
                  </a:lnTo>
                  <a:lnTo>
                    <a:pt x="783751" y="625676"/>
                  </a:lnTo>
                  <a:lnTo>
                    <a:pt x="761748" y="660423"/>
                  </a:lnTo>
                  <a:lnTo>
                    <a:pt x="736444" y="692847"/>
                  </a:lnTo>
                  <a:lnTo>
                    <a:pt x="708084" y="722634"/>
                  </a:lnTo>
                  <a:lnTo>
                    <a:pt x="676941" y="749497"/>
                  </a:lnTo>
                  <a:lnTo>
                    <a:pt x="643314" y="773179"/>
                  </a:lnTo>
                  <a:lnTo>
                    <a:pt x="607529" y="793451"/>
                  </a:lnTo>
                  <a:lnTo>
                    <a:pt x="569929" y="810118"/>
                  </a:lnTo>
                  <a:lnTo>
                    <a:pt x="530876" y="823019"/>
                  </a:lnTo>
                  <a:lnTo>
                    <a:pt x="490747" y="832030"/>
                  </a:lnTo>
                  <a:lnTo>
                    <a:pt x="449927" y="837064"/>
                  </a:lnTo>
                  <a:lnTo>
                    <a:pt x="419099" y="8381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408287" y="8366445"/>
            <a:ext cx="1832610" cy="942340"/>
            <a:chOff x="15408287" y="8366445"/>
            <a:chExt cx="1832610" cy="942340"/>
          </a:xfrm>
        </p:grpSpPr>
        <p:sp>
          <p:nvSpPr>
            <p:cNvPr id="8" name="object 8"/>
            <p:cNvSpPr/>
            <p:nvPr/>
          </p:nvSpPr>
          <p:spPr>
            <a:xfrm>
              <a:off x="15408287" y="8366445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58182" y="844961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64111" y="865554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62607" y="3274"/>
            <a:ext cx="3852545" cy="3364229"/>
            <a:chOff x="7062607" y="3274"/>
            <a:chExt cx="3852545" cy="3364229"/>
          </a:xfrm>
        </p:grpSpPr>
        <p:sp>
          <p:nvSpPr>
            <p:cNvPr id="12" name="object 12"/>
            <p:cNvSpPr/>
            <p:nvPr/>
          </p:nvSpPr>
          <p:spPr>
            <a:xfrm>
              <a:off x="7062607" y="3274"/>
              <a:ext cx="3019425" cy="3016250"/>
            </a:xfrm>
            <a:custGeom>
              <a:avLst/>
              <a:gdLst/>
              <a:ahLst/>
              <a:cxnLst/>
              <a:rect l="l" t="t" r="r" b="b"/>
              <a:pathLst>
                <a:path w="3019425" h="3016250">
                  <a:moveTo>
                    <a:pt x="0" y="1674874"/>
                  </a:moveTo>
                  <a:lnTo>
                    <a:pt x="0" y="3016150"/>
                  </a:lnTo>
                  <a:lnTo>
                    <a:pt x="144514" y="3016024"/>
                  </a:lnTo>
                  <a:lnTo>
                    <a:pt x="192793" y="3013369"/>
                  </a:lnTo>
                  <a:lnTo>
                    <a:pt x="240502" y="3009986"/>
                  </a:lnTo>
                  <a:lnTo>
                    <a:pt x="288004" y="3005867"/>
                  </a:lnTo>
                  <a:lnTo>
                    <a:pt x="335293" y="3001018"/>
                  </a:lnTo>
                  <a:lnTo>
                    <a:pt x="382364" y="2995444"/>
                  </a:lnTo>
                  <a:lnTo>
                    <a:pt x="429211" y="2989152"/>
                  </a:lnTo>
                  <a:lnTo>
                    <a:pt x="475828" y="2982145"/>
                  </a:lnTo>
                  <a:lnTo>
                    <a:pt x="522210" y="2974432"/>
                  </a:lnTo>
                  <a:lnTo>
                    <a:pt x="568350" y="2966016"/>
                  </a:lnTo>
                  <a:lnTo>
                    <a:pt x="614244" y="2956904"/>
                  </a:lnTo>
                  <a:lnTo>
                    <a:pt x="659885" y="2947101"/>
                  </a:lnTo>
                  <a:lnTo>
                    <a:pt x="705268" y="2936614"/>
                  </a:lnTo>
                  <a:lnTo>
                    <a:pt x="750387" y="2925447"/>
                  </a:lnTo>
                  <a:lnTo>
                    <a:pt x="795236" y="2913607"/>
                  </a:lnTo>
                  <a:lnTo>
                    <a:pt x="839810" y="2901098"/>
                  </a:lnTo>
                  <a:lnTo>
                    <a:pt x="884180" y="2887904"/>
                  </a:lnTo>
                  <a:lnTo>
                    <a:pt x="928110" y="2874102"/>
                  </a:lnTo>
                  <a:lnTo>
                    <a:pt x="971824" y="2859624"/>
                  </a:lnTo>
                  <a:lnTo>
                    <a:pt x="1015240" y="2844502"/>
                  </a:lnTo>
                  <a:lnTo>
                    <a:pt x="1058352" y="2828740"/>
                  </a:lnTo>
                  <a:lnTo>
                    <a:pt x="1101155" y="2812344"/>
                  </a:lnTo>
                  <a:lnTo>
                    <a:pt x="1143643" y="2795320"/>
                  </a:lnTo>
                  <a:lnTo>
                    <a:pt x="1185810" y="2777675"/>
                  </a:lnTo>
                  <a:lnTo>
                    <a:pt x="1227650" y="2759412"/>
                  </a:lnTo>
                  <a:lnTo>
                    <a:pt x="1269158" y="2740539"/>
                  </a:lnTo>
                  <a:lnTo>
                    <a:pt x="1310329" y="2721060"/>
                  </a:lnTo>
                  <a:lnTo>
                    <a:pt x="1351155" y="2700982"/>
                  </a:lnTo>
                  <a:lnTo>
                    <a:pt x="1391633" y="2680309"/>
                  </a:lnTo>
                  <a:lnTo>
                    <a:pt x="1431756" y="2659049"/>
                  </a:lnTo>
                  <a:lnTo>
                    <a:pt x="1471518" y="2637206"/>
                  </a:lnTo>
                  <a:lnTo>
                    <a:pt x="1510913" y="2614787"/>
                  </a:lnTo>
                  <a:lnTo>
                    <a:pt x="1549937" y="2591796"/>
                  </a:lnTo>
                  <a:lnTo>
                    <a:pt x="1588583" y="2568240"/>
                  </a:lnTo>
                  <a:lnTo>
                    <a:pt x="1626845" y="2544124"/>
                  </a:lnTo>
                  <a:lnTo>
                    <a:pt x="1664719" y="2519454"/>
                  </a:lnTo>
                  <a:lnTo>
                    <a:pt x="1702198" y="2494235"/>
                  </a:lnTo>
                  <a:lnTo>
                    <a:pt x="1739276" y="2468474"/>
                  </a:lnTo>
                  <a:lnTo>
                    <a:pt x="1775948" y="2442176"/>
                  </a:lnTo>
                  <a:lnTo>
                    <a:pt x="1812209" y="2415347"/>
                  </a:lnTo>
                  <a:lnTo>
                    <a:pt x="1848051" y="2387992"/>
                  </a:lnTo>
                  <a:lnTo>
                    <a:pt x="1883471" y="2360117"/>
                  </a:lnTo>
                  <a:lnTo>
                    <a:pt x="1918462" y="2331728"/>
                  </a:lnTo>
                  <a:lnTo>
                    <a:pt x="1953018" y="2302831"/>
                  </a:lnTo>
                  <a:lnTo>
                    <a:pt x="1987134" y="2273430"/>
                  </a:lnTo>
                  <a:lnTo>
                    <a:pt x="2020804" y="2243533"/>
                  </a:lnTo>
                  <a:lnTo>
                    <a:pt x="2054022" y="2213144"/>
                  </a:lnTo>
                  <a:lnTo>
                    <a:pt x="2086783" y="2182269"/>
                  </a:lnTo>
                  <a:lnTo>
                    <a:pt x="2119081" y="2150914"/>
                  </a:lnTo>
                  <a:lnTo>
                    <a:pt x="2150910" y="2119085"/>
                  </a:lnTo>
                  <a:lnTo>
                    <a:pt x="2182265" y="2086787"/>
                  </a:lnTo>
                  <a:lnTo>
                    <a:pt x="2213140" y="2054026"/>
                  </a:lnTo>
                  <a:lnTo>
                    <a:pt x="2243529" y="2020807"/>
                  </a:lnTo>
                  <a:lnTo>
                    <a:pt x="2273426" y="1987137"/>
                  </a:lnTo>
                  <a:lnTo>
                    <a:pt x="2302826" y="1953021"/>
                  </a:lnTo>
                  <a:lnTo>
                    <a:pt x="2331724" y="1918465"/>
                  </a:lnTo>
                  <a:lnTo>
                    <a:pt x="2360113" y="1883474"/>
                  </a:lnTo>
                  <a:lnTo>
                    <a:pt x="2387987" y="1848054"/>
                  </a:lnTo>
                  <a:lnTo>
                    <a:pt x="2415342" y="1812211"/>
                  </a:lnTo>
                  <a:lnTo>
                    <a:pt x="2442171" y="1775951"/>
                  </a:lnTo>
                  <a:lnTo>
                    <a:pt x="2468469" y="1739279"/>
                  </a:lnTo>
                  <a:lnTo>
                    <a:pt x="2494230" y="1702200"/>
                  </a:lnTo>
                  <a:lnTo>
                    <a:pt x="2519448" y="1664721"/>
                  </a:lnTo>
                  <a:lnTo>
                    <a:pt x="2544118" y="1626848"/>
                  </a:lnTo>
                  <a:lnTo>
                    <a:pt x="2568234" y="1588585"/>
                  </a:lnTo>
                  <a:lnTo>
                    <a:pt x="2591790" y="1549939"/>
                  </a:lnTo>
                  <a:lnTo>
                    <a:pt x="2614781" y="1510915"/>
                  </a:lnTo>
                  <a:lnTo>
                    <a:pt x="2637200" y="1471519"/>
                  </a:lnTo>
                  <a:lnTo>
                    <a:pt x="2659043" y="1431757"/>
                  </a:lnTo>
                  <a:lnTo>
                    <a:pt x="2680303" y="1391635"/>
                  </a:lnTo>
                  <a:lnTo>
                    <a:pt x="2700975" y="1351157"/>
                  </a:lnTo>
                  <a:lnTo>
                    <a:pt x="2721054" y="1310330"/>
                  </a:lnTo>
                  <a:lnTo>
                    <a:pt x="2740532" y="1269160"/>
                  </a:lnTo>
                  <a:lnTo>
                    <a:pt x="2759406" y="1227651"/>
                  </a:lnTo>
                  <a:lnTo>
                    <a:pt x="2777668" y="1185811"/>
                  </a:lnTo>
                  <a:lnTo>
                    <a:pt x="2795314" y="1143644"/>
                  </a:lnTo>
                  <a:lnTo>
                    <a:pt x="2812338" y="1101156"/>
                  </a:lnTo>
                  <a:lnTo>
                    <a:pt x="2828733" y="1058353"/>
                  </a:lnTo>
                  <a:lnTo>
                    <a:pt x="2844495" y="1015241"/>
                  </a:lnTo>
                  <a:lnTo>
                    <a:pt x="2859617" y="971825"/>
                  </a:lnTo>
                  <a:lnTo>
                    <a:pt x="2874095" y="928111"/>
                  </a:lnTo>
                  <a:lnTo>
                    <a:pt x="2887921" y="884104"/>
                  </a:lnTo>
                  <a:lnTo>
                    <a:pt x="2901091" y="839811"/>
                  </a:lnTo>
                  <a:lnTo>
                    <a:pt x="2913599" y="795237"/>
                  </a:lnTo>
                  <a:lnTo>
                    <a:pt x="2925440" y="750387"/>
                  </a:lnTo>
                  <a:lnTo>
                    <a:pt x="2936606" y="705268"/>
                  </a:lnTo>
                  <a:lnTo>
                    <a:pt x="2947094" y="659885"/>
                  </a:lnTo>
                  <a:lnTo>
                    <a:pt x="2956896" y="614244"/>
                  </a:lnTo>
                  <a:lnTo>
                    <a:pt x="2966008" y="568351"/>
                  </a:lnTo>
                  <a:lnTo>
                    <a:pt x="2974424" y="522210"/>
                  </a:lnTo>
                  <a:lnTo>
                    <a:pt x="2982138" y="475828"/>
                  </a:lnTo>
                  <a:lnTo>
                    <a:pt x="2989144" y="429211"/>
                  </a:lnTo>
                  <a:lnTo>
                    <a:pt x="2995437" y="382364"/>
                  </a:lnTo>
                  <a:lnTo>
                    <a:pt x="3001011" y="335293"/>
                  </a:lnTo>
                  <a:lnTo>
                    <a:pt x="3005860" y="288004"/>
                  </a:lnTo>
                  <a:lnTo>
                    <a:pt x="3009979" y="240502"/>
                  </a:lnTo>
                  <a:lnTo>
                    <a:pt x="3013361" y="192793"/>
                  </a:lnTo>
                  <a:lnTo>
                    <a:pt x="3016002" y="144882"/>
                  </a:lnTo>
                  <a:lnTo>
                    <a:pt x="3017895" y="96776"/>
                  </a:lnTo>
                  <a:lnTo>
                    <a:pt x="3019035" y="48480"/>
                  </a:lnTo>
                  <a:lnTo>
                    <a:pt x="3019417" y="0"/>
                  </a:lnTo>
                  <a:lnTo>
                    <a:pt x="1674882" y="0"/>
                  </a:lnTo>
                  <a:lnTo>
                    <a:pt x="1674193" y="48519"/>
                  </a:lnTo>
                  <a:lnTo>
                    <a:pt x="1672137" y="96696"/>
                  </a:lnTo>
                  <a:lnTo>
                    <a:pt x="1668734" y="144513"/>
                  </a:lnTo>
                  <a:lnTo>
                    <a:pt x="1664002" y="191951"/>
                  </a:lnTo>
                  <a:lnTo>
                    <a:pt x="1657960" y="238990"/>
                  </a:lnTo>
                  <a:lnTo>
                    <a:pt x="1650626" y="285613"/>
                  </a:lnTo>
                  <a:lnTo>
                    <a:pt x="1642019" y="331801"/>
                  </a:lnTo>
                  <a:lnTo>
                    <a:pt x="1632157" y="377535"/>
                  </a:lnTo>
                  <a:lnTo>
                    <a:pt x="1621060" y="422797"/>
                  </a:lnTo>
                  <a:lnTo>
                    <a:pt x="1608745" y="467568"/>
                  </a:lnTo>
                  <a:lnTo>
                    <a:pt x="1595232" y="511829"/>
                  </a:lnTo>
                  <a:lnTo>
                    <a:pt x="1580538" y="555562"/>
                  </a:lnTo>
                  <a:lnTo>
                    <a:pt x="1564684" y="598748"/>
                  </a:lnTo>
                  <a:lnTo>
                    <a:pt x="1547687" y="641369"/>
                  </a:lnTo>
                  <a:lnTo>
                    <a:pt x="1529565" y="683405"/>
                  </a:lnTo>
                  <a:lnTo>
                    <a:pt x="1510338" y="724839"/>
                  </a:lnTo>
                  <a:lnTo>
                    <a:pt x="1490024" y="765652"/>
                  </a:lnTo>
                  <a:lnTo>
                    <a:pt x="1468642" y="805824"/>
                  </a:lnTo>
                  <a:lnTo>
                    <a:pt x="1446211" y="845338"/>
                  </a:lnTo>
                  <a:lnTo>
                    <a:pt x="1422748" y="884174"/>
                  </a:lnTo>
                  <a:lnTo>
                    <a:pt x="1398273" y="922315"/>
                  </a:lnTo>
                  <a:lnTo>
                    <a:pt x="1372804" y="959742"/>
                  </a:lnTo>
                  <a:lnTo>
                    <a:pt x="1346360" y="996435"/>
                  </a:lnTo>
                  <a:lnTo>
                    <a:pt x="1318959" y="1032377"/>
                  </a:lnTo>
                  <a:lnTo>
                    <a:pt x="1290621" y="1067548"/>
                  </a:lnTo>
                  <a:lnTo>
                    <a:pt x="1261363" y="1101930"/>
                  </a:lnTo>
                  <a:lnTo>
                    <a:pt x="1231204" y="1135505"/>
                  </a:lnTo>
                  <a:lnTo>
                    <a:pt x="1200164" y="1168254"/>
                  </a:lnTo>
                  <a:lnTo>
                    <a:pt x="1168260" y="1200157"/>
                  </a:lnTo>
                  <a:lnTo>
                    <a:pt x="1135511" y="1231198"/>
                  </a:lnTo>
                  <a:lnTo>
                    <a:pt x="1101936" y="1261356"/>
                  </a:lnTo>
                  <a:lnTo>
                    <a:pt x="1067554" y="1290614"/>
                  </a:lnTo>
                  <a:lnTo>
                    <a:pt x="1032383" y="1318952"/>
                  </a:lnTo>
                  <a:lnTo>
                    <a:pt x="996441" y="1346353"/>
                  </a:lnTo>
                  <a:lnTo>
                    <a:pt x="959747" y="1372797"/>
                  </a:lnTo>
                  <a:lnTo>
                    <a:pt x="922321" y="1398266"/>
                  </a:lnTo>
                  <a:lnTo>
                    <a:pt x="884103" y="1422787"/>
                  </a:lnTo>
                  <a:lnTo>
                    <a:pt x="845343" y="1446203"/>
                  </a:lnTo>
                  <a:lnTo>
                    <a:pt x="805829" y="1468635"/>
                  </a:lnTo>
                  <a:lnTo>
                    <a:pt x="765656" y="1490017"/>
                  </a:lnTo>
                  <a:lnTo>
                    <a:pt x="724844" y="1510331"/>
                  </a:lnTo>
                  <a:lnTo>
                    <a:pt x="683410" y="1529558"/>
                  </a:lnTo>
                  <a:lnTo>
                    <a:pt x="641373" y="1547679"/>
                  </a:lnTo>
                  <a:lnTo>
                    <a:pt x="598752" y="1564676"/>
                  </a:lnTo>
                  <a:lnTo>
                    <a:pt x="555566" y="1580531"/>
                  </a:lnTo>
                  <a:lnTo>
                    <a:pt x="511833" y="1595224"/>
                  </a:lnTo>
                  <a:lnTo>
                    <a:pt x="467571" y="1608737"/>
                  </a:lnTo>
                  <a:lnTo>
                    <a:pt x="422800" y="1621052"/>
                  </a:lnTo>
                  <a:lnTo>
                    <a:pt x="377538" y="1632150"/>
                  </a:lnTo>
                  <a:lnTo>
                    <a:pt x="331804" y="1642011"/>
                  </a:lnTo>
                  <a:lnTo>
                    <a:pt x="285615" y="1650618"/>
                  </a:lnTo>
                  <a:lnTo>
                    <a:pt x="238992" y="1657952"/>
                  </a:lnTo>
                  <a:lnTo>
                    <a:pt x="191952" y="1663995"/>
                  </a:lnTo>
                  <a:lnTo>
                    <a:pt x="144514" y="1668727"/>
                  </a:lnTo>
                  <a:lnTo>
                    <a:pt x="96697" y="1672130"/>
                  </a:lnTo>
                  <a:lnTo>
                    <a:pt x="48519" y="1674185"/>
                  </a:lnTo>
                  <a:lnTo>
                    <a:pt x="0" y="1674874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46209" y="1298662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5354" y="1427895"/>
              <a:ext cx="1830201" cy="182714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846209" y="6464081"/>
            <a:ext cx="2068830" cy="2068830"/>
            <a:chOff x="8846209" y="6464081"/>
            <a:chExt cx="2068830" cy="2068830"/>
          </a:xfrm>
        </p:grpSpPr>
        <p:sp>
          <p:nvSpPr>
            <p:cNvPr id="16" name="object 16"/>
            <p:cNvSpPr/>
            <p:nvPr/>
          </p:nvSpPr>
          <p:spPr>
            <a:xfrm>
              <a:off x="8846209" y="6464081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5354" y="6593314"/>
              <a:ext cx="1830201" cy="182714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846209" y="3881372"/>
            <a:ext cx="2068830" cy="2068830"/>
            <a:chOff x="8846209" y="3881372"/>
            <a:chExt cx="2068830" cy="2068830"/>
          </a:xfrm>
        </p:grpSpPr>
        <p:sp>
          <p:nvSpPr>
            <p:cNvPr id="19" name="object 19"/>
            <p:cNvSpPr/>
            <p:nvPr/>
          </p:nvSpPr>
          <p:spPr>
            <a:xfrm>
              <a:off x="8846209" y="3881372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5354" y="4010605"/>
              <a:ext cx="1830201" cy="182714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9881855" y="9448674"/>
            <a:ext cx="1666875" cy="838200"/>
          </a:xfrm>
          <a:custGeom>
            <a:avLst/>
            <a:gdLst/>
            <a:ahLst/>
            <a:cxnLst/>
            <a:rect l="l" t="t" r="r" b="b"/>
            <a:pathLst>
              <a:path w="1666875" h="838200">
                <a:moveTo>
                  <a:pt x="833389" y="0"/>
                </a:moveTo>
                <a:lnTo>
                  <a:pt x="880678" y="1326"/>
                </a:lnTo>
                <a:lnTo>
                  <a:pt x="927276" y="5260"/>
                </a:lnTo>
                <a:lnTo>
                  <a:pt x="973111" y="11729"/>
                </a:lnTo>
                <a:lnTo>
                  <a:pt x="1018113" y="20664"/>
                </a:lnTo>
                <a:lnTo>
                  <a:pt x="1062212" y="31992"/>
                </a:lnTo>
                <a:lnTo>
                  <a:pt x="1105338" y="45645"/>
                </a:lnTo>
                <a:lnTo>
                  <a:pt x="1147420" y="61550"/>
                </a:lnTo>
                <a:lnTo>
                  <a:pt x="1188388" y="79637"/>
                </a:lnTo>
                <a:lnTo>
                  <a:pt x="1228171" y="99835"/>
                </a:lnTo>
                <a:lnTo>
                  <a:pt x="1266700" y="122074"/>
                </a:lnTo>
                <a:lnTo>
                  <a:pt x="1303903" y="146283"/>
                </a:lnTo>
                <a:lnTo>
                  <a:pt x="1339711" y="172391"/>
                </a:lnTo>
                <a:lnTo>
                  <a:pt x="1374053" y="200327"/>
                </a:lnTo>
                <a:lnTo>
                  <a:pt x="1406859" y="230020"/>
                </a:lnTo>
                <a:lnTo>
                  <a:pt x="1438058" y="261400"/>
                </a:lnTo>
                <a:lnTo>
                  <a:pt x="1467580" y="294396"/>
                </a:lnTo>
                <a:lnTo>
                  <a:pt x="1495355" y="328938"/>
                </a:lnTo>
                <a:lnTo>
                  <a:pt x="1521312" y="364953"/>
                </a:lnTo>
                <a:lnTo>
                  <a:pt x="1545381" y="402373"/>
                </a:lnTo>
                <a:lnTo>
                  <a:pt x="1567492" y="441125"/>
                </a:lnTo>
                <a:lnTo>
                  <a:pt x="1587574" y="481139"/>
                </a:lnTo>
                <a:lnTo>
                  <a:pt x="1605557" y="522345"/>
                </a:lnTo>
                <a:lnTo>
                  <a:pt x="1621370" y="564671"/>
                </a:lnTo>
                <a:lnTo>
                  <a:pt x="1634944" y="608047"/>
                </a:lnTo>
                <a:lnTo>
                  <a:pt x="1646207" y="652403"/>
                </a:lnTo>
                <a:lnTo>
                  <a:pt x="1655090" y="697666"/>
                </a:lnTo>
                <a:lnTo>
                  <a:pt x="1661522" y="743767"/>
                </a:lnTo>
                <a:lnTo>
                  <a:pt x="1665433" y="790635"/>
                </a:lnTo>
                <a:lnTo>
                  <a:pt x="1666752" y="838199"/>
                </a:lnTo>
                <a:lnTo>
                  <a:pt x="0" y="838199"/>
                </a:lnTo>
                <a:lnTo>
                  <a:pt x="1319" y="790635"/>
                </a:lnTo>
                <a:lnTo>
                  <a:pt x="5230" y="743767"/>
                </a:lnTo>
                <a:lnTo>
                  <a:pt x="11662" y="697666"/>
                </a:lnTo>
                <a:lnTo>
                  <a:pt x="20545" y="652403"/>
                </a:lnTo>
                <a:lnTo>
                  <a:pt x="31809" y="608047"/>
                </a:lnTo>
                <a:lnTo>
                  <a:pt x="45383" y="564671"/>
                </a:lnTo>
                <a:lnTo>
                  <a:pt x="61196" y="522345"/>
                </a:lnTo>
                <a:lnTo>
                  <a:pt x="79180" y="481139"/>
                </a:lnTo>
                <a:lnTo>
                  <a:pt x="99262" y="441125"/>
                </a:lnTo>
                <a:lnTo>
                  <a:pt x="121373" y="402373"/>
                </a:lnTo>
                <a:lnTo>
                  <a:pt x="145443" y="364953"/>
                </a:lnTo>
                <a:lnTo>
                  <a:pt x="171401" y="328938"/>
                </a:lnTo>
                <a:lnTo>
                  <a:pt x="199177" y="294396"/>
                </a:lnTo>
                <a:lnTo>
                  <a:pt x="228699" y="261400"/>
                </a:lnTo>
                <a:lnTo>
                  <a:pt x="259899" y="230020"/>
                </a:lnTo>
                <a:lnTo>
                  <a:pt x="292706" y="200327"/>
                </a:lnTo>
                <a:lnTo>
                  <a:pt x="327049" y="172391"/>
                </a:lnTo>
                <a:lnTo>
                  <a:pt x="362858" y="146283"/>
                </a:lnTo>
                <a:lnTo>
                  <a:pt x="400063" y="122074"/>
                </a:lnTo>
                <a:lnTo>
                  <a:pt x="438592" y="99835"/>
                </a:lnTo>
                <a:lnTo>
                  <a:pt x="478377" y="79637"/>
                </a:lnTo>
                <a:lnTo>
                  <a:pt x="519346" y="61550"/>
                </a:lnTo>
                <a:lnTo>
                  <a:pt x="561430" y="45645"/>
                </a:lnTo>
                <a:lnTo>
                  <a:pt x="604557" y="31992"/>
                </a:lnTo>
                <a:lnTo>
                  <a:pt x="648658" y="20664"/>
                </a:lnTo>
                <a:lnTo>
                  <a:pt x="693662" y="11729"/>
                </a:lnTo>
                <a:lnTo>
                  <a:pt x="739499" y="5260"/>
                </a:lnTo>
                <a:lnTo>
                  <a:pt x="786098" y="1326"/>
                </a:lnTo>
                <a:lnTo>
                  <a:pt x="833389" y="0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457" y="4032944"/>
            <a:ext cx="5743574" cy="383857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16000" y="2891104"/>
            <a:ext cx="42456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45" dirty="0">
                <a:solidFill>
                  <a:srgbClr val="250369"/>
                </a:solidFill>
                <a:latin typeface="Calibri"/>
                <a:cs typeface="Calibri"/>
              </a:rPr>
              <a:t>Exit</a:t>
            </a:r>
            <a:r>
              <a:rPr sz="5000" b="1" spc="6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5000" b="1" spc="635" dirty="0">
                <a:solidFill>
                  <a:srgbClr val="250369"/>
                </a:solidFill>
                <a:latin typeface="Calibri"/>
                <a:cs typeface="Calibri"/>
              </a:rPr>
              <a:t>Strategy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676806" y="1737631"/>
            <a:ext cx="6011545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sz="3400" spc="459" dirty="0">
                <a:solidFill>
                  <a:srgbClr val="250369"/>
                </a:solidFill>
              </a:rPr>
              <a:t>What</a:t>
            </a:r>
            <a:r>
              <a:rPr sz="3400" spc="85" dirty="0">
                <a:solidFill>
                  <a:srgbClr val="250369"/>
                </a:solidFill>
              </a:rPr>
              <a:t> </a:t>
            </a:r>
            <a:r>
              <a:rPr sz="3400" spc="235" dirty="0">
                <a:solidFill>
                  <a:srgbClr val="250369"/>
                </a:solidFill>
              </a:rPr>
              <a:t>is</a:t>
            </a:r>
            <a:r>
              <a:rPr sz="3400" spc="85" dirty="0">
                <a:solidFill>
                  <a:srgbClr val="250369"/>
                </a:solidFill>
              </a:rPr>
              <a:t> </a:t>
            </a:r>
            <a:r>
              <a:rPr sz="3400" spc="434" dirty="0">
                <a:solidFill>
                  <a:srgbClr val="250369"/>
                </a:solidFill>
              </a:rPr>
              <a:t>your</a:t>
            </a:r>
            <a:r>
              <a:rPr sz="3400" spc="85" dirty="0">
                <a:solidFill>
                  <a:srgbClr val="250369"/>
                </a:solidFill>
              </a:rPr>
              <a:t> </a:t>
            </a:r>
            <a:r>
              <a:rPr sz="3400" spc="300" dirty="0">
                <a:solidFill>
                  <a:srgbClr val="250369"/>
                </a:solidFill>
              </a:rPr>
              <a:t>potential</a:t>
            </a:r>
            <a:r>
              <a:rPr sz="3400" spc="85" dirty="0">
                <a:solidFill>
                  <a:srgbClr val="250369"/>
                </a:solidFill>
              </a:rPr>
              <a:t> </a:t>
            </a:r>
            <a:r>
              <a:rPr sz="3400" spc="310" dirty="0">
                <a:solidFill>
                  <a:srgbClr val="250369"/>
                </a:solidFill>
              </a:rPr>
              <a:t>exit </a:t>
            </a:r>
            <a:r>
              <a:rPr sz="3400" spc="-755" dirty="0">
                <a:solidFill>
                  <a:srgbClr val="250369"/>
                </a:solidFill>
              </a:rPr>
              <a:t> </a:t>
            </a:r>
            <a:r>
              <a:rPr sz="3400" spc="385" dirty="0">
                <a:solidFill>
                  <a:srgbClr val="250369"/>
                </a:solidFill>
              </a:rPr>
              <a:t>strategy</a:t>
            </a:r>
            <a:r>
              <a:rPr sz="3400" spc="75" dirty="0">
                <a:solidFill>
                  <a:srgbClr val="250369"/>
                </a:solidFill>
              </a:rPr>
              <a:t> </a:t>
            </a:r>
            <a:r>
              <a:rPr sz="3400" spc="495" dirty="0">
                <a:solidFill>
                  <a:srgbClr val="250369"/>
                </a:solidFill>
              </a:rPr>
              <a:t>and</a:t>
            </a:r>
            <a:r>
              <a:rPr sz="3400" spc="80" dirty="0">
                <a:solidFill>
                  <a:srgbClr val="250369"/>
                </a:solidFill>
              </a:rPr>
              <a:t> </a:t>
            </a:r>
            <a:r>
              <a:rPr sz="3400" spc="290" dirty="0">
                <a:solidFill>
                  <a:srgbClr val="250369"/>
                </a:solidFill>
              </a:rPr>
              <a:t>time</a:t>
            </a:r>
            <a:r>
              <a:rPr sz="3400" spc="75" dirty="0">
                <a:solidFill>
                  <a:srgbClr val="250369"/>
                </a:solidFill>
              </a:rPr>
              <a:t> </a:t>
            </a:r>
            <a:r>
              <a:rPr sz="3400" spc="390" dirty="0">
                <a:solidFill>
                  <a:srgbClr val="250369"/>
                </a:solidFill>
              </a:rPr>
              <a:t>horizon?</a:t>
            </a:r>
            <a:endParaRPr sz="3400"/>
          </a:p>
        </p:txBody>
      </p:sp>
      <p:sp>
        <p:nvSpPr>
          <p:cNvPr id="25" name="object 25"/>
          <p:cNvSpPr txBox="1"/>
          <p:nvPr/>
        </p:nvSpPr>
        <p:spPr>
          <a:xfrm>
            <a:off x="11714906" y="4148540"/>
            <a:ext cx="5807710" cy="43732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77165" algn="just">
              <a:lnSpc>
                <a:spcPts val="3900"/>
              </a:lnSpc>
              <a:spcBef>
                <a:spcPts val="380"/>
              </a:spcBef>
            </a:pPr>
            <a:r>
              <a:rPr sz="3400" b="1" spc="500" dirty="0">
                <a:solidFill>
                  <a:srgbClr val="250369"/>
                </a:solidFill>
                <a:latin typeface="Calibri"/>
                <a:cs typeface="Calibri"/>
              </a:rPr>
              <a:t>Who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85" dirty="0">
                <a:solidFill>
                  <a:srgbClr val="250369"/>
                </a:solidFill>
                <a:latin typeface="Calibri"/>
                <a:cs typeface="Calibri"/>
              </a:rPr>
              <a:t>might</a:t>
            </a:r>
            <a:r>
              <a:rPr sz="34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400" dirty="0">
                <a:solidFill>
                  <a:srgbClr val="250369"/>
                </a:solidFill>
                <a:latin typeface="Calibri"/>
                <a:cs typeface="Calibri"/>
              </a:rPr>
              <a:t>be</a:t>
            </a:r>
            <a:r>
              <a:rPr sz="34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640" dirty="0">
                <a:solidFill>
                  <a:srgbClr val="250369"/>
                </a:solidFill>
                <a:latin typeface="Calibri"/>
                <a:cs typeface="Calibri"/>
              </a:rPr>
              <a:t>a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00" dirty="0">
                <a:solidFill>
                  <a:srgbClr val="250369"/>
                </a:solidFill>
                <a:latin typeface="Calibri"/>
                <a:cs typeface="Calibri"/>
              </a:rPr>
              <a:t>potential </a:t>
            </a:r>
            <a:r>
              <a:rPr sz="3400" b="1" spc="-75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80" dirty="0">
                <a:solidFill>
                  <a:srgbClr val="250369"/>
                </a:solidFill>
                <a:latin typeface="Calibri"/>
                <a:cs typeface="Calibri"/>
              </a:rPr>
              <a:t>acquirer</a:t>
            </a:r>
            <a:r>
              <a:rPr sz="3400" b="1" spc="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285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40" dirty="0">
                <a:solidFill>
                  <a:srgbClr val="250369"/>
                </a:solidFill>
                <a:latin typeface="Calibri"/>
                <a:cs typeface="Calibri"/>
              </a:rPr>
              <a:t>for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445" dirty="0">
                <a:solidFill>
                  <a:srgbClr val="250369"/>
                </a:solidFill>
                <a:latin typeface="Calibri"/>
                <a:cs typeface="Calibri"/>
              </a:rPr>
              <a:t>company </a:t>
            </a:r>
            <a:r>
              <a:rPr sz="3400" b="1" spc="-75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495" dirty="0">
                <a:solidFill>
                  <a:srgbClr val="250369"/>
                </a:solidFill>
                <a:latin typeface="Calibri"/>
                <a:cs typeface="Calibri"/>
              </a:rPr>
              <a:t>and</a:t>
            </a:r>
            <a:r>
              <a:rPr sz="3400" b="1" spc="8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530" dirty="0">
                <a:solidFill>
                  <a:srgbClr val="250369"/>
                </a:solidFill>
                <a:latin typeface="Calibri"/>
                <a:cs typeface="Calibri"/>
              </a:rPr>
              <a:t>why?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0">
              <a:latin typeface="Calibri"/>
              <a:cs typeface="Calibri"/>
            </a:endParaRPr>
          </a:p>
          <a:p>
            <a:pPr marL="69215" marR="5080">
              <a:lnSpc>
                <a:spcPts val="3900"/>
              </a:lnSpc>
            </a:pPr>
            <a:r>
              <a:rPr sz="3400" b="1" spc="484" dirty="0">
                <a:solidFill>
                  <a:srgbClr val="250369"/>
                </a:solidFill>
                <a:latin typeface="Calibri"/>
                <a:cs typeface="Calibri"/>
              </a:rPr>
              <a:t>Comps </a:t>
            </a:r>
            <a:r>
              <a:rPr sz="3400" b="1" spc="340" dirty="0">
                <a:solidFill>
                  <a:srgbClr val="250369"/>
                </a:solidFill>
                <a:latin typeface="Calibri"/>
                <a:cs typeface="Calibri"/>
              </a:rPr>
              <a:t>for </a:t>
            </a:r>
            <a:r>
              <a:rPr sz="3400" b="1" spc="300" dirty="0">
                <a:solidFill>
                  <a:srgbClr val="250369"/>
                </a:solidFill>
                <a:latin typeface="Calibri"/>
                <a:cs typeface="Calibri"/>
              </a:rPr>
              <a:t>recent </a:t>
            </a:r>
            <a:r>
              <a:rPr sz="3400" b="1" spc="3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00" dirty="0">
                <a:solidFill>
                  <a:srgbClr val="250369"/>
                </a:solidFill>
                <a:latin typeface="Calibri"/>
                <a:cs typeface="Calibri"/>
              </a:rPr>
              <a:t>acquisitions </a:t>
            </a:r>
            <a:r>
              <a:rPr sz="3400" b="1" spc="335" dirty="0">
                <a:solidFill>
                  <a:srgbClr val="250369"/>
                </a:solidFill>
                <a:latin typeface="Calibri"/>
                <a:cs typeface="Calibri"/>
              </a:rPr>
              <a:t>transactions </a:t>
            </a:r>
            <a:r>
              <a:rPr sz="3400" b="1" spc="340" dirty="0">
                <a:solidFill>
                  <a:srgbClr val="250369"/>
                </a:solidFill>
                <a:latin typeface="Calibri"/>
                <a:cs typeface="Calibri"/>
              </a:rPr>
              <a:t> for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35" dirty="0">
                <a:solidFill>
                  <a:srgbClr val="250369"/>
                </a:solidFill>
                <a:latin typeface="Calibri"/>
                <a:cs typeface="Calibri"/>
              </a:rPr>
              <a:t>similar</a:t>
            </a:r>
            <a:r>
              <a:rPr sz="3400" b="1" spc="7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75" dirty="0">
                <a:solidFill>
                  <a:srgbClr val="250369"/>
                </a:solidFill>
                <a:latin typeface="Calibri"/>
                <a:cs typeface="Calibri"/>
              </a:rPr>
              <a:t>companies</a:t>
            </a:r>
            <a:r>
              <a:rPr sz="34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495" dirty="0">
                <a:solidFill>
                  <a:srgbClr val="250369"/>
                </a:solidFill>
                <a:latin typeface="Calibri"/>
                <a:cs typeface="Calibri"/>
              </a:rPr>
              <a:t>and </a:t>
            </a:r>
            <a:r>
              <a:rPr sz="3400" b="1" spc="-75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325" dirty="0">
                <a:solidFill>
                  <a:srgbClr val="250369"/>
                </a:solidFill>
                <a:latin typeface="Calibri"/>
                <a:cs typeface="Calibri"/>
              </a:rPr>
              <a:t>resulting</a:t>
            </a:r>
            <a:r>
              <a:rPr sz="3400" b="1" spc="8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400" b="1" spc="285" dirty="0">
                <a:solidFill>
                  <a:srgbClr val="250369"/>
                </a:solidFill>
                <a:latin typeface="Calibri"/>
                <a:cs typeface="Calibri"/>
              </a:rPr>
              <a:t>multiples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27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3DEC2752-FAC1-5F4B-8003-F510D11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58" y="1860591"/>
            <a:ext cx="4431404" cy="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766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08287" y="8366445"/>
            <a:ext cx="1832610" cy="942340"/>
            <a:chOff x="15408287" y="8366445"/>
            <a:chExt cx="1832610" cy="942340"/>
          </a:xfrm>
        </p:grpSpPr>
        <p:sp>
          <p:nvSpPr>
            <p:cNvPr id="4" name="object 4"/>
            <p:cNvSpPr/>
            <p:nvPr/>
          </p:nvSpPr>
          <p:spPr>
            <a:xfrm>
              <a:off x="15408287" y="8366445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58182" y="8449614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4111" y="8655543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FB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28774" y="1788"/>
            <a:ext cx="1457325" cy="1457325"/>
          </a:xfrm>
          <a:custGeom>
            <a:avLst/>
            <a:gdLst/>
            <a:ahLst/>
            <a:cxnLst/>
            <a:rect l="l" t="t" r="r" b="b"/>
            <a:pathLst>
              <a:path w="1457325" h="1457325">
                <a:moveTo>
                  <a:pt x="648946" y="0"/>
                </a:moveTo>
                <a:lnTo>
                  <a:pt x="0" y="0"/>
                </a:lnTo>
                <a:lnTo>
                  <a:pt x="778" y="48104"/>
                </a:lnTo>
                <a:lnTo>
                  <a:pt x="3099" y="95819"/>
                </a:lnTo>
                <a:lnTo>
                  <a:pt x="6938" y="143121"/>
                </a:lnTo>
                <a:lnTo>
                  <a:pt x="12271" y="189984"/>
                </a:lnTo>
                <a:lnTo>
                  <a:pt x="19073" y="236386"/>
                </a:lnTo>
                <a:lnTo>
                  <a:pt x="27322" y="282302"/>
                </a:lnTo>
                <a:lnTo>
                  <a:pt x="36992" y="327708"/>
                </a:lnTo>
                <a:lnTo>
                  <a:pt x="48060" y="372581"/>
                </a:lnTo>
                <a:lnTo>
                  <a:pt x="60502" y="416895"/>
                </a:lnTo>
                <a:lnTo>
                  <a:pt x="74295" y="460628"/>
                </a:lnTo>
                <a:lnTo>
                  <a:pt x="89412" y="503755"/>
                </a:lnTo>
                <a:lnTo>
                  <a:pt x="105832" y="546252"/>
                </a:lnTo>
                <a:lnTo>
                  <a:pt x="123530" y="588096"/>
                </a:lnTo>
                <a:lnTo>
                  <a:pt x="142481" y="629261"/>
                </a:lnTo>
                <a:lnTo>
                  <a:pt x="162663" y="669725"/>
                </a:lnTo>
                <a:lnTo>
                  <a:pt x="184050" y="709463"/>
                </a:lnTo>
                <a:lnTo>
                  <a:pt x="206619" y="748451"/>
                </a:lnTo>
                <a:lnTo>
                  <a:pt x="230346" y="786666"/>
                </a:lnTo>
                <a:lnTo>
                  <a:pt x="255207" y="824082"/>
                </a:lnTo>
                <a:lnTo>
                  <a:pt x="281178" y="860677"/>
                </a:lnTo>
                <a:lnTo>
                  <a:pt x="308234" y="896426"/>
                </a:lnTo>
                <a:lnTo>
                  <a:pt x="336352" y="931305"/>
                </a:lnTo>
                <a:lnTo>
                  <a:pt x="365509" y="965290"/>
                </a:lnTo>
                <a:lnTo>
                  <a:pt x="395679" y="998358"/>
                </a:lnTo>
                <a:lnTo>
                  <a:pt x="426839" y="1030483"/>
                </a:lnTo>
                <a:lnTo>
                  <a:pt x="458964" y="1061643"/>
                </a:lnTo>
                <a:lnTo>
                  <a:pt x="492032" y="1091813"/>
                </a:lnTo>
                <a:lnTo>
                  <a:pt x="526017" y="1120969"/>
                </a:lnTo>
                <a:lnTo>
                  <a:pt x="560896" y="1149088"/>
                </a:lnTo>
                <a:lnTo>
                  <a:pt x="596646" y="1176144"/>
                </a:lnTo>
                <a:lnTo>
                  <a:pt x="633240" y="1202115"/>
                </a:lnTo>
                <a:lnTo>
                  <a:pt x="670657" y="1226975"/>
                </a:lnTo>
                <a:lnTo>
                  <a:pt x="708872" y="1250702"/>
                </a:lnTo>
                <a:lnTo>
                  <a:pt x="747860" y="1273271"/>
                </a:lnTo>
                <a:lnTo>
                  <a:pt x="787598" y="1294658"/>
                </a:lnTo>
                <a:lnTo>
                  <a:pt x="828062" y="1314840"/>
                </a:lnTo>
                <a:lnTo>
                  <a:pt x="869228" y="1333791"/>
                </a:lnTo>
                <a:lnTo>
                  <a:pt x="911071" y="1351489"/>
                </a:lnTo>
                <a:lnTo>
                  <a:pt x="953568" y="1367908"/>
                </a:lnTo>
                <a:lnTo>
                  <a:pt x="996695" y="1383026"/>
                </a:lnTo>
                <a:lnTo>
                  <a:pt x="1040428" y="1396818"/>
                </a:lnTo>
                <a:lnTo>
                  <a:pt x="1084743" y="1409260"/>
                </a:lnTo>
                <a:lnTo>
                  <a:pt x="1129616" y="1420328"/>
                </a:lnTo>
                <a:lnTo>
                  <a:pt x="1175022" y="1429999"/>
                </a:lnTo>
                <a:lnTo>
                  <a:pt x="1220938" y="1438247"/>
                </a:lnTo>
                <a:lnTo>
                  <a:pt x="1267340" y="1445050"/>
                </a:lnTo>
                <a:lnTo>
                  <a:pt x="1314203" y="1450382"/>
                </a:lnTo>
                <a:lnTo>
                  <a:pt x="1361504" y="1454221"/>
                </a:lnTo>
                <a:lnTo>
                  <a:pt x="1409220" y="1456542"/>
                </a:lnTo>
                <a:lnTo>
                  <a:pt x="1457324" y="1457321"/>
                </a:lnTo>
                <a:lnTo>
                  <a:pt x="1457324" y="808381"/>
                </a:lnTo>
                <a:lnTo>
                  <a:pt x="1409826" y="807009"/>
                </a:lnTo>
                <a:lnTo>
                  <a:pt x="1363051" y="802943"/>
                </a:lnTo>
                <a:lnTo>
                  <a:pt x="1317074" y="796258"/>
                </a:lnTo>
                <a:lnTo>
                  <a:pt x="1271972" y="787031"/>
                </a:lnTo>
                <a:lnTo>
                  <a:pt x="1227819" y="775338"/>
                </a:lnTo>
                <a:lnTo>
                  <a:pt x="1184693" y="761253"/>
                </a:lnTo>
                <a:lnTo>
                  <a:pt x="1142669" y="744854"/>
                </a:lnTo>
                <a:lnTo>
                  <a:pt x="1101822" y="726216"/>
                </a:lnTo>
                <a:lnTo>
                  <a:pt x="1062228" y="705414"/>
                </a:lnTo>
                <a:lnTo>
                  <a:pt x="1023964" y="682525"/>
                </a:lnTo>
                <a:lnTo>
                  <a:pt x="987105" y="657625"/>
                </a:lnTo>
                <a:lnTo>
                  <a:pt x="951727" y="630788"/>
                </a:lnTo>
                <a:lnTo>
                  <a:pt x="917905" y="602092"/>
                </a:lnTo>
                <a:lnTo>
                  <a:pt x="885716" y="571611"/>
                </a:lnTo>
                <a:lnTo>
                  <a:pt x="855235" y="539422"/>
                </a:lnTo>
                <a:lnTo>
                  <a:pt x="826539" y="505600"/>
                </a:lnTo>
                <a:lnTo>
                  <a:pt x="799702" y="470222"/>
                </a:lnTo>
                <a:lnTo>
                  <a:pt x="774802" y="433363"/>
                </a:lnTo>
                <a:lnTo>
                  <a:pt x="751913" y="395098"/>
                </a:lnTo>
                <a:lnTo>
                  <a:pt x="731111" y="355505"/>
                </a:lnTo>
                <a:lnTo>
                  <a:pt x="712473" y="314657"/>
                </a:lnTo>
                <a:lnTo>
                  <a:pt x="696074" y="272633"/>
                </a:lnTo>
                <a:lnTo>
                  <a:pt x="681990" y="229506"/>
                </a:lnTo>
                <a:lnTo>
                  <a:pt x="670296" y="185353"/>
                </a:lnTo>
                <a:lnTo>
                  <a:pt x="661069" y="140251"/>
                </a:lnTo>
                <a:lnTo>
                  <a:pt x="654385" y="94274"/>
                </a:lnTo>
                <a:lnTo>
                  <a:pt x="650319" y="47498"/>
                </a:lnTo>
                <a:lnTo>
                  <a:pt x="648946" y="0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233311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054100" h="1054100">
                <a:moveTo>
                  <a:pt x="0" y="1053687"/>
                </a:moveTo>
                <a:lnTo>
                  <a:pt x="0" y="0"/>
                </a:lnTo>
                <a:lnTo>
                  <a:pt x="44827" y="1008"/>
                </a:lnTo>
                <a:lnTo>
                  <a:pt x="92664" y="4241"/>
                </a:lnTo>
                <a:lnTo>
                  <a:pt x="139896" y="9572"/>
                </a:lnTo>
                <a:lnTo>
                  <a:pt x="186476" y="16955"/>
                </a:lnTo>
                <a:lnTo>
                  <a:pt x="232358" y="26342"/>
                </a:lnTo>
                <a:lnTo>
                  <a:pt x="277495" y="37688"/>
                </a:lnTo>
                <a:lnTo>
                  <a:pt x="321840" y="50945"/>
                </a:lnTo>
                <a:lnTo>
                  <a:pt x="365346" y="66067"/>
                </a:lnTo>
                <a:lnTo>
                  <a:pt x="407968" y="83007"/>
                </a:lnTo>
                <a:lnTo>
                  <a:pt x="449657" y="101719"/>
                </a:lnTo>
                <a:lnTo>
                  <a:pt x="490369" y="122155"/>
                </a:lnTo>
                <a:lnTo>
                  <a:pt x="530055" y="144270"/>
                </a:lnTo>
                <a:lnTo>
                  <a:pt x="568669" y="168017"/>
                </a:lnTo>
                <a:lnTo>
                  <a:pt x="606165" y="193348"/>
                </a:lnTo>
                <a:lnTo>
                  <a:pt x="642496" y="220218"/>
                </a:lnTo>
                <a:lnTo>
                  <a:pt x="677616" y="248579"/>
                </a:lnTo>
                <a:lnTo>
                  <a:pt x="711477" y="278385"/>
                </a:lnTo>
                <a:lnTo>
                  <a:pt x="744033" y="309590"/>
                </a:lnTo>
                <a:lnTo>
                  <a:pt x="775237" y="342146"/>
                </a:lnTo>
                <a:lnTo>
                  <a:pt x="805043" y="376007"/>
                </a:lnTo>
                <a:lnTo>
                  <a:pt x="833404" y="411127"/>
                </a:lnTo>
                <a:lnTo>
                  <a:pt x="860274" y="447458"/>
                </a:lnTo>
                <a:lnTo>
                  <a:pt x="885605" y="484954"/>
                </a:lnTo>
                <a:lnTo>
                  <a:pt x="909351" y="523569"/>
                </a:lnTo>
                <a:lnTo>
                  <a:pt x="931466" y="563255"/>
                </a:lnTo>
                <a:lnTo>
                  <a:pt x="951902" y="603966"/>
                </a:lnTo>
                <a:lnTo>
                  <a:pt x="970614" y="645656"/>
                </a:lnTo>
                <a:lnTo>
                  <a:pt x="987554" y="688278"/>
                </a:lnTo>
                <a:lnTo>
                  <a:pt x="1002676" y="731784"/>
                </a:lnTo>
                <a:lnTo>
                  <a:pt x="1015933" y="776129"/>
                </a:lnTo>
                <a:lnTo>
                  <a:pt x="1027278" y="821266"/>
                </a:lnTo>
                <a:lnTo>
                  <a:pt x="1036665" y="867148"/>
                </a:lnTo>
                <a:lnTo>
                  <a:pt x="1044048" y="913729"/>
                </a:lnTo>
                <a:lnTo>
                  <a:pt x="1049379" y="960961"/>
                </a:lnTo>
                <a:lnTo>
                  <a:pt x="1052611" y="1008798"/>
                </a:lnTo>
                <a:lnTo>
                  <a:pt x="1053621" y="1053687"/>
                </a:lnTo>
                <a:lnTo>
                  <a:pt x="0" y="1053687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816" y="1459225"/>
            <a:ext cx="8959850" cy="7393305"/>
          </a:xfrm>
          <a:custGeom>
            <a:avLst/>
            <a:gdLst/>
            <a:ahLst/>
            <a:cxnLst/>
            <a:rect l="l" t="t" r="r" b="b"/>
            <a:pathLst>
              <a:path w="8959850" h="7393305">
                <a:moveTo>
                  <a:pt x="8553350" y="7392977"/>
                </a:moveTo>
                <a:lnTo>
                  <a:pt x="406254" y="7392977"/>
                </a:lnTo>
                <a:lnTo>
                  <a:pt x="358971" y="7390237"/>
                </a:lnTo>
                <a:lnTo>
                  <a:pt x="313265" y="7382225"/>
                </a:lnTo>
                <a:lnTo>
                  <a:pt x="269445" y="7369249"/>
                </a:lnTo>
                <a:lnTo>
                  <a:pt x="227818" y="7351615"/>
                </a:lnTo>
                <a:lnTo>
                  <a:pt x="188693" y="7329633"/>
                </a:lnTo>
                <a:lnTo>
                  <a:pt x="152378" y="7303609"/>
                </a:lnTo>
                <a:lnTo>
                  <a:pt x="119181" y="7273854"/>
                </a:lnTo>
                <a:lnTo>
                  <a:pt x="89411" y="7240673"/>
                </a:lnTo>
                <a:lnTo>
                  <a:pt x="63375" y="7204376"/>
                </a:lnTo>
                <a:lnTo>
                  <a:pt x="41382" y="7165270"/>
                </a:lnTo>
                <a:lnTo>
                  <a:pt x="23739" y="7123664"/>
                </a:lnTo>
                <a:lnTo>
                  <a:pt x="10756" y="7079865"/>
                </a:lnTo>
                <a:lnTo>
                  <a:pt x="2740" y="7034182"/>
                </a:lnTo>
                <a:lnTo>
                  <a:pt x="0" y="6986922"/>
                </a:lnTo>
                <a:lnTo>
                  <a:pt x="0" y="406054"/>
                </a:lnTo>
                <a:lnTo>
                  <a:pt x="2740" y="358794"/>
                </a:lnTo>
                <a:lnTo>
                  <a:pt x="10756" y="313111"/>
                </a:lnTo>
                <a:lnTo>
                  <a:pt x="23739" y="269312"/>
                </a:lnTo>
                <a:lnTo>
                  <a:pt x="41382" y="227706"/>
                </a:lnTo>
                <a:lnTo>
                  <a:pt x="63375" y="188600"/>
                </a:lnTo>
                <a:lnTo>
                  <a:pt x="89411" y="152303"/>
                </a:lnTo>
                <a:lnTo>
                  <a:pt x="119181" y="119123"/>
                </a:lnTo>
                <a:lnTo>
                  <a:pt x="152378" y="89367"/>
                </a:lnTo>
                <a:lnTo>
                  <a:pt x="188693" y="63344"/>
                </a:lnTo>
                <a:lnTo>
                  <a:pt x="227818" y="41361"/>
                </a:lnTo>
                <a:lnTo>
                  <a:pt x="269445" y="23727"/>
                </a:lnTo>
                <a:lnTo>
                  <a:pt x="313265" y="10751"/>
                </a:lnTo>
                <a:lnTo>
                  <a:pt x="358971" y="2739"/>
                </a:lnTo>
                <a:lnTo>
                  <a:pt x="406254" y="0"/>
                </a:lnTo>
                <a:lnTo>
                  <a:pt x="8553350" y="0"/>
                </a:lnTo>
                <a:lnTo>
                  <a:pt x="8600633" y="2739"/>
                </a:lnTo>
                <a:lnTo>
                  <a:pt x="8646339" y="10751"/>
                </a:lnTo>
                <a:lnTo>
                  <a:pt x="8690159" y="23727"/>
                </a:lnTo>
                <a:lnTo>
                  <a:pt x="8731786" y="41361"/>
                </a:lnTo>
                <a:lnTo>
                  <a:pt x="8770911" y="63344"/>
                </a:lnTo>
                <a:lnTo>
                  <a:pt x="8807226" y="89367"/>
                </a:lnTo>
                <a:lnTo>
                  <a:pt x="8840423" y="119123"/>
                </a:lnTo>
                <a:lnTo>
                  <a:pt x="8870193" y="152303"/>
                </a:lnTo>
                <a:lnTo>
                  <a:pt x="8896229" y="188600"/>
                </a:lnTo>
                <a:lnTo>
                  <a:pt x="8918222" y="227706"/>
                </a:lnTo>
                <a:lnTo>
                  <a:pt x="8935865" y="269312"/>
                </a:lnTo>
                <a:lnTo>
                  <a:pt x="8948848" y="313111"/>
                </a:lnTo>
                <a:lnTo>
                  <a:pt x="8956864" y="358794"/>
                </a:lnTo>
                <a:lnTo>
                  <a:pt x="8959604" y="406054"/>
                </a:lnTo>
                <a:lnTo>
                  <a:pt x="8959604" y="6986922"/>
                </a:lnTo>
                <a:lnTo>
                  <a:pt x="8956864" y="7034182"/>
                </a:lnTo>
                <a:lnTo>
                  <a:pt x="8948848" y="7079865"/>
                </a:lnTo>
                <a:lnTo>
                  <a:pt x="8935865" y="7123664"/>
                </a:lnTo>
                <a:lnTo>
                  <a:pt x="8918222" y="7165270"/>
                </a:lnTo>
                <a:lnTo>
                  <a:pt x="8896229" y="7204376"/>
                </a:lnTo>
                <a:lnTo>
                  <a:pt x="8870193" y="7240673"/>
                </a:lnTo>
                <a:lnTo>
                  <a:pt x="8840423" y="7273854"/>
                </a:lnTo>
                <a:lnTo>
                  <a:pt x="8807226" y="7303609"/>
                </a:lnTo>
                <a:lnTo>
                  <a:pt x="8770911" y="7329633"/>
                </a:lnTo>
                <a:lnTo>
                  <a:pt x="8731786" y="7351615"/>
                </a:lnTo>
                <a:lnTo>
                  <a:pt x="8690159" y="7369249"/>
                </a:lnTo>
                <a:lnTo>
                  <a:pt x="8646339" y="7382225"/>
                </a:lnTo>
                <a:lnTo>
                  <a:pt x="8600633" y="7390237"/>
                </a:lnTo>
                <a:lnTo>
                  <a:pt x="8553350" y="7392977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1085" y="4185639"/>
            <a:ext cx="7677149" cy="39719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707525" y="1331970"/>
            <a:ext cx="6439535" cy="1022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50" spc="685" dirty="0">
                <a:solidFill>
                  <a:srgbClr val="FFFFFF"/>
                </a:solidFill>
              </a:rPr>
              <a:t>B</a:t>
            </a:r>
            <a:r>
              <a:rPr sz="6550" spc="1155" dirty="0">
                <a:solidFill>
                  <a:srgbClr val="FFFFFF"/>
                </a:solidFill>
              </a:rPr>
              <a:t>A</a:t>
            </a:r>
            <a:r>
              <a:rPr sz="6550" spc="1455" dirty="0">
                <a:solidFill>
                  <a:srgbClr val="FFFFFF"/>
                </a:solidFill>
              </a:rPr>
              <a:t>C</a:t>
            </a:r>
            <a:r>
              <a:rPr sz="6550" spc="1565" dirty="0">
                <a:solidFill>
                  <a:srgbClr val="FFFFFF"/>
                </a:solidFill>
              </a:rPr>
              <a:t>K</a:t>
            </a:r>
            <a:r>
              <a:rPr sz="6550" spc="1245" dirty="0">
                <a:solidFill>
                  <a:srgbClr val="FFFFFF"/>
                </a:solidFill>
              </a:rPr>
              <a:t>G</a:t>
            </a:r>
            <a:r>
              <a:rPr sz="6550" spc="994" dirty="0">
                <a:solidFill>
                  <a:srgbClr val="FFFFFF"/>
                </a:solidFill>
              </a:rPr>
              <a:t>R</a:t>
            </a:r>
            <a:r>
              <a:rPr sz="6550" spc="1305" dirty="0">
                <a:solidFill>
                  <a:srgbClr val="FFFFFF"/>
                </a:solidFill>
              </a:rPr>
              <a:t>O</a:t>
            </a:r>
            <a:r>
              <a:rPr sz="6550" spc="590" dirty="0">
                <a:solidFill>
                  <a:srgbClr val="FFFFFF"/>
                </a:solidFill>
              </a:rPr>
              <a:t>U</a:t>
            </a:r>
            <a:r>
              <a:rPr sz="6550" spc="1085" dirty="0">
                <a:solidFill>
                  <a:srgbClr val="FFFFFF"/>
                </a:solidFill>
              </a:rPr>
              <a:t>N</a:t>
            </a:r>
            <a:r>
              <a:rPr sz="6550" spc="695" dirty="0">
                <a:solidFill>
                  <a:srgbClr val="FFFFFF"/>
                </a:solidFill>
              </a:rPr>
              <a:t>D</a:t>
            </a:r>
            <a:endParaRPr sz="6550"/>
          </a:p>
        </p:txBody>
      </p:sp>
      <p:sp>
        <p:nvSpPr>
          <p:cNvPr id="12" name="object 12"/>
          <p:cNvSpPr txBox="1"/>
          <p:nvPr/>
        </p:nvSpPr>
        <p:spPr>
          <a:xfrm>
            <a:off x="1410778" y="1885122"/>
            <a:ext cx="5453380" cy="1221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200" marR="5080" indent="-571500">
              <a:lnSpc>
                <a:spcPct val="1089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600" b="1" spc="350" dirty="0">
                <a:solidFill>
                  <a:srgbClr val="31006F"/>
                </a:solidFill>
                <a:latin typeface="Calibri"/>
                <a:cs typeface="Calibri"/>
              </a:rPr>
              <a:t>Introduce</a:t>
            </a:r>
            <a:r>
              <a:rPr sz="3600" b="1" spc="75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15" dirty="0">
                <a:solidFill>
                  <a:srgbClr val="31006F"/>
                </a:solidFill>
                <a:latin typeface="Calibri"/>
                <a:cs typeface="Calibri"/>
              </a:rPr>
              <a:t>the</a:t>
            </a:r>
            <a:r>
              <a:rPr sz="3600" b="1" spc="75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495" dirty="0">
                <a:solidFill>
                  <a:srgbClr val="31006F"/>
                </a:solidFill>
                <a:latin typeface="Calibri"/>
                <a:cs typeface="Calibri"/>
              </a:rPr>
              <a:t>company </a:t>
            </a:r>
            <a:r>
              <a:rPr sz="3600" b="1" spc="-8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545" dirty="0">
                <a:solidFill>
                  <a:srgbClr val="31006F"/>
                </a:solidFill>
                <a:latin typeface="Calibri"/>
                <a:cs typeface="Calibri"/>
              </a:rPr>
              <a:t>and</a:t>
            </a:r>
            <a:r>
              <a:rPr sz="3600" b="1" spc="1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450" dirty="0">
                <a:solidFill>
                  <a:srgbClr val="31006F"/>
                </a:solidFill>
                <a:latin typeface="Calibri"/>
                <a:cs typeface="Calibri"/>
              </a:rPr>
              <a:t>team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2413" y="3602646"/>
            <a:ext cx="7585709" cy="29463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sz="3600" b="1" spc="390" dirty="0">
                <a:solidFill>
                  <a:srgbClr val="31006F"/>
                </a:solidFill>
                <a:latin typeface="Calibri"/>
                <a:cs typeface="Calibri"/>
              </a:rPr>
              <a:t>Date</a:t>
            </a:r>
            <a:r>
              <a:rPr sz="3600" b="1" spc="9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495" dirty="0">
                <a:solidFill>
                  <a:srgbClr val="31006F"/>
                </a:solidFill>
                <a:latin typeface="Calibri"/>
                <a:cs typeface="Calibri"/>
              </a:rPr>
              <a:t>company</a:t>
            </a:r>
            <a:r>
              <a:rPr sz="3600" b="1" spc="95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625" dirty="0">
                <a:solidFill>
                  <a:srgbClr val="31006F"/>
                </a:solidFill>
                <a:latin typeface="Calibri"/>
                <a:cs typeface="Calibri"/>
              </a:rPr>
              <a:t>was</a:t>
            </a:r>
            <a:r>
              <a:rPr sz="3600" b="1" spc="9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405" dirty="0">
                <a:solidFill>
                  <a:srgbClr val="31006F"/>
                </a:solidFill>
                <a:latin typeface="Calibri"/>
                <a:cs typeface="Calibri"/>
              </a:rPr>
              <a:t>founded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 dirty="0">
              <a:latin typeface="Calibri"/>
              <a:cs typeface="Calibri"/>
            </a:endParaRPr>
          </a:p>
          <a:p>
            <a:pPr marL="584200" marR="5080" indent="-571500">
              <a:lnSpc>
                <a:spcPct val="108900"/>
              </a:lnSpc>
              <a:buFont typeface="Arial" panose="020B0604020202020204" pitchFamily="34" charset="0"/>
              <a:buChar char="•"/>
              <a:tabLst>
                <a:tab pos="2740660" algn="l"/>
              </a:tabLst>
            </a:pPr>
            <a:r>
              <a:rPr sz="3600" b="1" spc="445" dirty="0">
                <a:solidFill>
                  <a:srgbClr val="31006F"/>
                </a:solidFill>
                <a:latin typeface="Calibri"/>
                <a:cs typeface="Calibri"/>
              </a:rPr>
              <a:t>Short</a:t>
            </a:r>
            <a:r>
              <a:rPr sz="3600" b="1" spc="1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45" dirty="0">
                <a:solidFill>
                  <a:srgbClr val="31006F"/>
                </a:solidFill>
                <a:latin typeface="Calibri"/>
                <a:cs typeface="Calibri"/>
              </a:rPr>
              <a:t>5-10</a:t>
            </a:r>
            <a:r>
              <a:rPr sz="3600" b="1" spc="105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580" dirty="0">
                <a:solidFill>
                  <a:srgbClr val="31006F"/>
                </a:solidFill>
                <a:latin typeface="Calibri"/>
                <a:cs typeface="Calibri"/>
              </a:rPr>
              <a:t>word</a:t>
            </a:r>
            <a:r>
              <a:rPr sz="3600" b="1" spc="1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280" dirty="0">
                <a:solidFill>
                  <a:srgbClr val="31006F"/>
                </a:solidFill>
                <a:latin typeface="Calibri"/>
                <a:cs typeface="Calibri"/>
              </a:rPr>
              <a:t>line</a:t>
            </a:r>
            <a:r>
              <a:rPr sz="3600" b="1" spc="105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55" dirty="0">
                <a:solidFill>
                  <a:srgbClr val="31006F"/>
                </a:solidFill>
                <a:latin typeface="Calibri"/>
                <a:cs typeface="Calibri"/>
              </a:rPr>
              <a:t>that</a:t>
            </a:r>
            <a:r>
              <a:rPr sz="3600" b="1" spc="1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50" dirty="0">
                <a:solidFill>
                  <a:srgbClr val="31006F"/>
                </a:solidFill>
                <a:latin typeface="Calibri"/>
                <a:cs typeface="Calibri"/>
              </a:rPr>
              <a:t>crisply </a:t>
            </a:r>
            <a:r>
              <a:rPr sz="3600" b="1" spc="-8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40" dirty="0">
                <a:solidFill>
                  <a:srgbClr val="31006F"/>
                </a:solidFill>
                <a:latin typeface="Calibri"/>
                <a:cs typeface="Calibri"/>
              </a:rPr>
              <a:t>articulates</a:t>
            </a:r>
            <a:r>
              <a:rPr lang="en-US" sz="3600" b="1" spc="34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15" dirty="0">
                <a:solidFill>
                  <a:srgbClr val="31006F"/>
                </a:solidFill>
                <a:latin typeface="Calibri"/>
                <a:cs typeface="Calibri"/>
              </a:rPr>
              <a:t>the</a:t>
            </a:r>
            <a:r>
              <a:rPr sz="3600" b="1" spc="100" dirty="0">
                <a:solidFill>
                  <a:srgbClr val="31006F"/>
                </a:solidFill>
                <a:latin typeface="Calibri"/>
                <a:cs typeface="Calibri"/>
              </a:rPr>
              <a:t> </a:t>
            </a:r>
            <a:r>
              <a:rPr sz="3600" b="1" spc="355" dirty="0">
                <a:solidFill>
                  <a:srgbClr val="31006F"/>
                </a:solidFill>
                <a:latin typeface="Calibri"/>
                <a:cs typeface="Calibri"/>
              </a:rPr>
              <a:t>business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074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036466E3-8DCD-C149-AC12-F5A73B16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032218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3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08287" y="8504107"/>
            <a:ext cx="1832610" cy="942340"/>
            <a:chOff x="15408287" y="8504107"/>
            <a:chExt cx="1832610" cy="942340"/>
          </a:xfrm>
        </p:grpSpPr>
        <p:sp>
          <p:nvSpPr>
            <p:cNvPr id="4" name="object 4"/>
            <p:cNvSpPr/>
            <p:nvPr/>
          </p:nvSpPr>
          <p:spPr>
            <a:xfrm>
              <a:off x="15408287" y="8504107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58182" y="8577751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4111" y="878368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FB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28774" y="1789"/>
            <a:ext cx="1457325" cy="1457325"/>
          </a:xfrm>
          <a:custGeom>
            <a:avLst/>
            <a:gdLst/>
            <a:ahLst/>
            <a:cxnLst/>
            <a:rect l="l" t="t" r="r" b="b"/>
            <a:pathLst>
              <a:path w="1457325" h="1457325">
                <a:moveTo>
                  <a:pt x="648946" y="0"/>
                </a:moveTo>
                <a:lnTo>
                  <a:pt x="0" y="0"/>
                </a:lnTo>
                <a:lnTo>
                  <a:pt x="778" y="48104"/>
                </a:lnTo>
                <a:lnTo>
                  <a:pt x="3099" y="95819"/>
                </a:lnTo>
                <a:lnTo>
                  <a:pt x="6938" y="143121"/>
                </a:lnTo>
                <a:lnTo>
                  <a:pt x="12271" y="189984"/>
                </a:lnTo>
                <a:lnTo>
                  <a:pt x="19073" y="236386"/>
                </a:lnTo>
                <a:lnTo>
                  <a:pt x="27322" y="282302"/>
                </a:lnTo>
                <a:lnTo>
                  <a:pt x="36992" y="327708"/>
                </a:lnTo>
                <a:lnTo>
                  <a:pt x="48060" y="372581"/>
                </a:lnTo>
                <a:lnTo>
                  <a:pt x="60502" y="416895"/>
                </a:lnTo>
                <a:lnTo>
                  <a:pt x="74295" y="460628"/>
                </a:lnTo>
                <a:lnTo>
                  <a:pt x="89412" y="503755"/>
                </a:lnTo>
                <a:lnTo>
                  <a:pt x="105832" y="546252"/>
                </a:lnTo>
                <a:lnTo>
                  <a:pt x="123530" y="588096"/>
                </a:lnTo>
                <a:lnTo>
                  <a:pt x="142481" y="629261"/>
                </a:lnTo>
                <a:lnTo>
                  <a:pt x="162663" y="669725"/>
                </a:lnTo>
                <a:lnTo>
                  <a:pt x="184050" y="709463"/>
                </a:lnTo>
                <a:lnTo>
                  <a:pt x="206619" y="748451"/>
                </a:lnTo>
                <a:lnTo>
                  <a:pt x="230346" y="786666"/>
                </a:lnTo>
                <a:lnTo>
                  <a:pt x="255207" y="824082"/>
                </a:lnTo>
                <a:lnTo>
                  <a:pt x="281178" y="860677"/>
                </a:lnTo>
                <a:lnTo>
                  <a:pt x="308234" y="896426"/>
                </a:lnTo>
                <a:lnTo>
                  <a:pt x="336352" y="931305"/>
                </a:lnTo>
                <a:lnTo>
                  <a:pt x="365509" y="965290"/>
                </a:lnTo>
                <a:lnTo>
                  <a:pt x="395679" y="998358"/>
                </a:lnTo>
                <a:lnTo>
                  <a:pt x="426839" y="1030483"/>
                </a:lnTo>
                <a:lnTo>
                  <a:pt x="458964" y="1061643"/>
                </a:lnTo>
                <a:lnTo>
                  <a:pt x="492032" y="1091813"/>
                </a:lnTo>
                <a:lnTo>
                  <a:pt x="526017" y="1120969"/>
                </a:lnTo>
                <a:lnTo>
                  <a:pt x="560896" y="1149088"/>
                </a:lnTo>
                <a:lnTo>
                  <a:pt x="596646" y="1176144"/>
                </a:lnTo>
                <a:lnTo>
                  <a:pt x="633240" y="1202115"/>
                </a:lnTo>
                <a:lnTo>
                  <a:pt x="670657" y="1226975"/>
                </a:lnTo>
                <a:lnTo>
                  <a:pt x="708872" y="1250702"/>
                </a:lnTo>
                <a:lnTo>
                  <a:pt x="747860" y="1273271"/>
                </a:lnTo>
                <a:lnTo>
                  <a:pt x="787598" y="1294658"/>
                </a:lnTo>
                <a:lnTo>
                  <a:pt x="828062" y="1314840"/>
                </a:lnTo>
                <a:lnTo>
                  <a:pt x="869228" y="1333791"/>
                </a:lnTo>
                <a:lnTo>
                  <a:pt x="911071" y="1351489"/>
                </a:lnTo>
                <a:lnTo>
                  <a:pt x="953568" y="1367908"/>
                </a:lnTo>
                <a:lnTo>
                  <a:pt x="996695" y="1383026"/>
                </a:lnTo>
                <a:lnTo>
                  <a:pt x="1040428" y="1396818"/>
                </a:lnTo>
                <a:lnTo>
                  <a:pt x="1084743" y="1409260"/>
                </a:lnTo>
                <a:lnTo>
                  <a:pt x="1129616" y="1420328"/>
                </a:lnTo>
                <a:lnTo>
                  <a:pt x="1175022" y="1429999"/>
                </a:lnTo>
                <a:lnTo>
                  <a:pt x="1220938" y="1438247"/>
                </a:lnTo>
                <a:lnTo>
                  <a:pt x="1267340" y="1445050"/>
                </a:lnTo>
                <a:lnTo>
                  <a:pt x="1314203" y="1450382"/>
                </a:lnTo>
                <a:lnTo>
                  <a:pt x="1361504" y="1454221"/>
                </a:lnTo>
                <a:lnTo>
                  <a:pt x="1409220" y="1456542"/>
                </a:lnTo>
                <a:lnTo>
                  <a:pt x="1457324" y="1457321"/>
                </a:lnTo>
                <a:lnTo>
                  <a:pt x="1457324" y="808381"/>
                </a:lnTo>
                <a:lnTo>
                  <a:pt x="1409826" y="807009"/>
                </a:lnTo>
                <a:lnTo>
                  <a:pt x="1363051" y="802943"/>
                </a:lnTo>
                <a:lnTo>
                  <a:pt x="1317074" y="796258"/>
                </a:lnTo>
                <a:lnTo>
                  <a:pt x="1271972" y="787031"/>
                </a:lnTo>
                <a:lnTo>
                  <a:pt x="1227819" y="775338"/>
                </a:lnTo>
                <a:lnTo>
                  <a:pt x="1184693" y="761253"/>
                </a:lnTo>
                <a:lnTo>
                  <a:pt x="1142669" y="744854"/>
                </a:lnTo>
                <a:lnTo>
                  <a:pt x="1101822" y="726216"/>
                </a:lnTo>
                <a:lnTo>
                  <a:pt x="1062228" y="705414"/>
                </a:lnTo>
                <a:lnTo>
                  <a:pt x="1023964" y="682525"/>
                </a:lnTo>
                <a:lnTo>
                  <a:pt x="987105" y="657625"/>
                </a:lnTo>
                <a:lnTo>
                  <a:pt x="951727" y="630788"/>
                </a:lnTo>
                <a:lnTo>
                  <a:pt x="917905" y="602092"/>
                </a:lnTo>
                <a:lnTo>
                  <a:pt x="885716" y="571611"/>
                </a:lnTo>
                <a:lnTo>
                  <a:pt x="855235" y="539422"/>
                </a:lnTo>
                <a:lnTo>
                  <a:pt x="826539" y="505600"/>
                </a:lnTo>
                <a:lnTo>
                  <a:pt x="799702" y="470222"/>
                </a:lnTo>
                <a:lnTo>
                  <a:pt x="774802" y="433363"/>
                </a:lnTo>
                <a:lnTo>
                  <a:pt x="751913" y="395098"/>
                </a:lnTo>
                <a:lnTo>
                  <a:pt x="731111" y="355505"/>
                </a:lnTo>
                <a:lnTo>
                  <a:pt x="712473" y="314657"/>
                </a:lnTo>
                <a:lnTo>
                  <a:pt x="696074" y="272633"/>
                </a:lnTo>
                <a:lnTo>
                  <a:pt x="681990" y="229506"/>
                </a:lnTo>
                <a:lnTo>
                  <a:pt x="670296" y="185353"/>
                </a:lnTo>
                <a:lnTo>
                  <a:pt x="661069" y="140251"/>
                </a:lnTo>
                <a:lnTo>
                  <a:pt x="654385" y="94274"/>
                </a:lnTo>
                <a:lnTo>
                  <a:pt x="650319" y="47498"/>
                </a:lnTo>
                <a:lnTo>
                  <a:pt x="648946" y="0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800100"/>
            <a:ext cx="10356850" cy="10287001"/>
            <a:chOff x="0" y="1028701"/>
            <a:chExt cx="10356850" cy="9258300"/>
          </a:xfrm>
        </p:grpSpPr>
        <p:sp>
          <p:nvSpPr>
            <p:cNvPr id="9" name="object 9"/>
            <p:cNvSpPr/>
            <p:nvPr/>
          </p:nvSpPr>
          <p:spPr>
            <a:xfrm>
              <a:off x="0" y="9233313"/>
              <a:ext cx="1054100" cy="1054100"/>
            </a:xfrm>
            <a:custGeom>
              <a:avLst/>
              <a:gdLst/>
              <a:ahLst/>
              <a:cxnLst/>
              <a:rect l="l" t="t" r="r" b="b"/>
              <a:pathLst>
                <a:path w="1054100" h="1054100">
                  <a:moveTo>
                    <a:pt x="0" y="1053686"/>
                  </a:moveTo>
                  <a:lnTo>
                    <a:pt x="0" y="0"/>
                  </a:lnTo>
                  <a:lnTo>
                    <a:pt x="44827" y="1008"/>
                  </a:lnTo>
                  <a:lnTo>
                    <a:pt x="92664" y="4241"/>
                  </a:lnTo>
                  <a:lnTo>
                    <a:pt x="139896" y="9572"/>
                  </a:lnTo>
                  <a:lnTo>
                    <a:pt x="186476" y="16955"/>
                  </a:lnTo>
                  <a:lnTo>
                    <a:pt x="232358" y="26342"/>
                  </a:lnTo>
                  <a:lnTo>
                    <a:pt x="277495" y="37688"/>
                  </a:lnTo>
                  <a:lnTo>
                    <a:pt x="321840" y="50945"/>
                  </a:lnTo>
                  <a:lnTo>
                    <a:pt x="365346" y="66067"/>
                  </a:lnTo>
                  <a:lnTo>
                    <a:pt x="407968" y="83007"/>
                  </a:lnTo>
                  <a:lnTo>
                    <a:pt x="449657" y="101719"/>
                  </a:lnTo>
                  <a:lnTo>
                    <a:pt x="490369" y="122155"/>
                  </a:lnTo>
                  <a:lnTo>
                    <a:pt x="530055" y="144270"/>
                  </a:lnTo>
                  <a:lnTo>
                    <a:pt x="568669" y="168017"/>
                  </a:lnTo>
                  <a:lnTo>
                    <a:pt x="606165" y="193348"/>
                  </a:lnTo>
                  <a:lnTo>
                    <a:pt x="642496" y="220218"/>
                  </a:lnTo>
                  <a:lnTo>
                    <a:pt x="677616" y="248579"/>
                  </a:lnTo>
                  <a:lnTo>
                    <a:pt x="711477" y="278385"/>
                  </a:lnTo>
                  <a:lnTo>
                    <a:pt x="744033" y="309590"/>
                  </a:lnTo>
                  <a:lnTo>
                    <a:pt x="775237" y="342146"/>
                  </a:lnTo>
                  <a:lnTo>
                    <a:pt x="805043" y="376007"/>
                  </a:lnTo>
                  <a:lnTo>
                    <a:pt x="833404" y="411127"/>
                  </a:lnTo>
                  <a:lnTo>
                    <a:pt x="860274" y="447458"/>
                  </a:lnTo>
                  <a:lnTo>
                    <a:pt x="885605" y="484954"/>
                  </a:lnTo>
                  <a:lnTo>
                    <a:pt x="909351" y="523569"/>
                  </a:lnTo>
                  <a:lnTo>
                    <a:pt x="931466" y="563255"/>
                  </a:lnTo>
                  <a:lnTo>
                    <a:pt x="951902" y="603966"/>
                  </a:lnTo>
                  <a:lnTo>
                    <a:pt x="970614" y="645656"/>
                  </a:lnTo>
                  <a:lnTo>
                    <a:pt x="987554" y="688278"/>
                  </a:lnTo>
                  <a:lnTo>
                    <a:pt x="1002676" y="731784"/>
                  </a:lnTo>
                  <a:lnTo>
                    <a:pt x="1015933" y="776129"/>
                  </a:lnTo>
                  <a:lnTo>
                    <a:pt x="1027278" y="821266"/>
                  </a:lnTo>
                  <a:lnTo>
                    <a:pt x="1036665" y="867148"/>
                  </a:lnTo>
                  <a:lnTo>
                    <a:pt x="1044048" y="913729"/>
                  </a:lnTo>
                  <a:lnTo>
                    <a:pt x="1049379" y="960961"/>
                  </a:lnTo>
                  <a:lnTo>
                    <a:pt x="1052611" y="1008798"/>
                  </a:lnTo>
                  <a:lnTo>
                    <a:pt x="1053621" y="1053686"/>
                  </a:lnTo>
                  <a:lnTo>
                    <a:pt x="0" y="1053686"/>
                  </a:lnTo>
                  <a:close/>
                </a:path>
              </a:pathLst>
            </a:custGeom>
            <a:solidFill>
              <a:srgbClr val="989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927" y="1028701"/>
              <a:ext cx="9829800" cy="8246109"/>
            </a:xfrm>
            <a:custGeom>
              <a:avLst/>
              <a:gdLst/>
              <a:ahLst/>
              <a:cxnLst/>
              <a:rect l="l" t="t" r="r" b="b"/>
              <a:pathLst>
                <a:path w="9829800" h="8246109">
                  <a:moveTo>
                    <a:pt x="9424804" y="8245982"/>
                  </a:moveTo>
                  <a:lnTo>
                    <a:pt x="404757" y="8245982"/>
                  </a:lnTo>
                  <a:lnTo>
                    <a:pt x="357648" y="8243243"/>
                  </a:lnTo>
                  <a:lnTo>
                    <a:pt x="312111" y="8235231"/>
                  </a:lnTo>
                  <a:lnTo>
                    <a:pt x="268452" y="8222254"/>
                  </a:lnTo>
                  <a:lnTo>
                    <a:pt x="226979" y="8204620"/>
                  </a:lnTo>
                  <a:lnTo>
                    <a:pt x="187998" y="8182638"/>
                  </a:lnTo>
                  <a:lnTo>
                    <a:pt x="151817" y="8156615"/>
                  </a:lnTo>
                  <a:lnTo>
                    <a:pt x="118742" y="8126859"/>
                  </a:lnTo>
                  <a:lnTo>
                    <a:pt x="89081" y="8093678"/>
                  </a:lnTo>
                  <a:lnTo>
                    <a:pt x="63141" y="8057381"/>
                  </a:lnTo>
                  <a:lnTo>
                    <a:pt x="41229" y="8018276"/>
                  </a:lnTo>
                  <a:lnTo>
                    <a:pt x="23652" y="7976669"/>
                  </a:lnTo>
                  <a:lnTo>
                    <a:pt x="10716" y="7932871"/>
                  </a:lnTo>
                  <a:lnTo>
                    <a:pt x="2730" y="7887187"/>
                  </a:lnTo>
                  <a:lnTo>
                    <a:pt x="0" y="7839928"/>
                  </a:lnTo>
                  <a:lnTo>
                    <a:pt x="0" y="406054"/>
                  </a:lnTo>
                  <a:lnTo>
                    <a:pt x="2730" y="358794"/>
                  </a:lnTo>
                  <a:lnTo>
                    <a:pt x="10716" y="313111"/>
                  </a:lnTo>
                  <a:lnTo>
                    <a:pt x="23652" y="269312"/>
                  </a:lnTo>
                  <a:lnTo>
                    <a:pt x="41229" y="227706"/>
                  </a:lnTo>
                  <a:lnTo>
                    <a:pt x="63141" y="188600"/>
                  </a:lnTo>
                  <a:lnTo>
                    <a:pt x="89081" y="152303"/>
                  </a:lnTo>
                  <a:lnTo>
                    <a:pt x="118742" y="119123"/>
                  </a:lnTo>
                  <a:lnTo>
                    <a:pt x="151817" y="89367"/>
                  </a:lnTo>
                  <a:lnTo>
                    <a:pt x="187998" y="63344"/>
                  </a:lnTo>
                  <a:lnTo>
                    <a:pt x="226979" y="41361"/>
                  </a:lnTo>
                  <a:lnTo>
                    <a:pt x="268452" y="23727"/>
                  </a:lnTo>
                  <a:lnTo>
                    <a:pt x="312111" y="10751"/>
                  </a:lnTo>
                  <a:lnTo>
                    <a:pt x="357648" y="2739"/>
                  </a:lnTo>
                  <a:lnTo>
                    <a:pt x="404757" y="0"/>
                  </a:lnTo>
                  <a:lnTo>
                    <a:pt x="9424804" y="0"/>
                  </a:lnTo>
                  <a:lnTo>
                    <a:pt x="9471913" y="2739"/>
                  </a:lnTo>
                  <a:lnTo>
                    <a:pt x="9517450" y="10751"/>
                  </a:lnTo>
                  <a:lnTo>
                    <a:pt x="9561109" y="23727"/>
                  </a:lnTo>
                  <a:lnTo>
                    <a:pt x="9602582" y="41361"/>
                  </a:lnTo>
                  <a:lnTo>
                    <a:pt x="9641563" y="63344"/>
                  </a:lnTo>
                  <a:lnTo>
                    <a:pt x="9677744" y="89367"/>
                  </a:lnTo>
                  <a:lnTo>
                    <a:pt x="9710819" y="119123"/>
                  </a:lnTo>
                  <a:lnTo>
                    <a:pt x="9740480" y="152303"/>
                  </a:lnTo>
                  <a:lnTo>
                    <a:pt x="9766420" y="188600"/>
                  </a:lnTo>
                  <a:lnTo>
                    <a:pt x="9788332" y="227706"/>
                  </a:lnTo>
                  <a:lnTo>
                    <a:pt x="9805909" y="269312"/>
                  </a:lnTo>
                  <a:lnTo>
                    <a:pt x="9818845" y="313111"/>
                  </a:lnTo>
                  <a:lnTo>
                    <a:pt x="9826831" y="358794"/>
                  </a:lnTo>
                  <a:lnTo>
                    <a:pt x="9829562" y="406054"/>
                  </a:lnTo>
                  <a:lnTo>
                    <a:pt x="9829562" y="7839928"/>
                  </a:lnTo>
                  <a:lnTo>
                    <a:pt x="9826831" y="7887187"/>
                  </a:lnTo>
                  <a:lnTo>
                    <a:pt x="9818845" y="7932871"/>
                  </a:lnTo>
                  <a:lnTo>
                    <a:pt x="9805909" y="7976669"/>
                  </a:lnTo>
                  <a:lnTo>
                    <a:pt x="9788332" y="8018276"/>
                  </a:lnTo>
                  <a:lnTo>
                    <a:pt x="9766420" y="8057381"/>
                  </a:lnTo>
                  <a:lnTo>
                    <a:pt x="9740480" y="8093678"/>
                  </a:lnTo>
                  <a:lnTo>
                    <a:pt x="9710819" y="8126859"/>
                  </a:lnTo>
                  <a:lnTo>
                    <a:pt x="9677744" y="8156615"/>
                  </a:lnTo>
                  <a:lnTo>
                    <a:pt x="9641563" y="8182638"/>
                  </a:lnTo>
                  <a:lnTo>
                    <a:pt x="9602582" y="8204620"/>
                  </a:lnTo>
                  <a:lnTo>
                    <a:pt x="9561109" y="8222254"/>
                  </a:lnTo>
                  <a:lnTo>
                    <a:pt x="9517450" y="8235231"/>
                  </a:lnTo>
                  <a:lnTo>
                    <a:pt x="9471913" y="8243243"/>
                  </a:lnTo>
                  <a:lnTo>
                    <a:pt x="9424804" y="8245982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6324" y="3969488"/>
            <a:ext cx="6667499" cy="43224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638164" y="990835"/>
            <a:ext cx="51212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19" dirty="0"/>
              <a:t>PROBLEM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34709" y="2556750"/>
            <a:ext cx="4724400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17100"/>
              </a:lnSpc>
              <a:spcBef>
                <a:spcPts val="100"/>
              </a:spcBef>
            </a:pPr>
            <a:r>
              <a:rPr sz="2600" spc="120" dirty="0">
                <a:solidFill>
                  <a:srgbClr val="F7F4EB"/>
                </a:solidFill>
                <a:latin typeface="Gill Sans MT"/>
                <a:cs typeface="Gill Sans MT"/>
              </a:rPr>
              <a:t>List</a:t>
            </a:r>
            <a:r>
              <a:rPr sz="26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60" dirty="0">
                <a:solidFill>
                  <a:srgbClr val="F7F4EB"/>
                </a:solidFill>
                <a:latin typeface="Gill Sans MT"/>
                <a:cs typeface="Gill Sans MT"/>
              </a:rPr>
              <a:t>3-5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20" dirty="0">
                <a:solidFill>
                  <a:srgbClr val="F7F4EB"/>
                </a:solidFill>
                <a:latin typeface="Gill Sans MT"/>
                <a:cs typeface="Gill Sans MT"/>
              </a:rPr>
              <a:t>problems</a:t>
            </a:r>
            <a:r>
              <a:rPr sz="26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F7F4EB"/>
                </a:solidFill>
                <a:latin typeface="Gill Sans MT"/>
                <a:cs typeface="Gill Sans MT"/>
              </a:rPr>
              <a:t>your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70" dirty="0">
                <a:solidFill>
                  <a:srgbClr val="F7F4EB"/>
                </a:solidFill>
                <a:latin typeface="Gill Sans MT"/>
                <a:cs typeface="Gill Sans MT"/>
              </a:rPr>
              <a:t>company </a:t>
            </a:r>
            <a:r>
              <a:rPr sz="2600" spc="-70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35" dirty="0">
                <a:solidFill>
                  <a:srgbClr val="F7F4EB"/>
                </a:solidFill>
                <a:latin typeface="Gill Sans MT"/>
                <a:cs typeface="Gill Sans MT"/>
              </a:rPr>
              <a:t>observes</a:t>
            </a:r>
            <a:r>
              <a:rPr sz="2600" spc="-1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90" dirty="0">
                <a:solidFill>
                  <a:srgbClr val="F7F4EB"/>
                </a:solidFill>
                <a:latin typeface="Gill Sans MT"/>
                <a:cs typeface="Gill Sans MT"/>
              </a:rPr>
              <a:t>and</a:t>
            </a:r>
            <a:r>
              <a:rPr sz="2600" spc="-1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65" dirty="0">
                <a:solidFill>
                  <a:srgbClr val="F7F4EB"/>
                </a:solidFill>
                <a:latin typeface="Gill Sans MT"/>
                <a:cs typeface="Gill Sans MT"/>
              </a:rPr>
              <a:t>wants</a:t>
            </a:r>
            <a:r>
              <a:rPr sz="2600" spc="-9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F7F4EB"/>
                </a:solidFill>
                <a:latin typeface="Gill Sans MT"/>
                <a:cs typeface="Gill Sans MT"/>
              </a:rPr>
              <a:t>to</a:t>
            </a:r>
            <a:r>
              <a:rPr sz="2600" spc="-10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30" dirty="0">
                <a:solidFill>
                  <a:srgbClr val="F7F4EB"/>
                </a:solidFill>
                <a:latin typeface="Gill Sans MT"/>
                <a:cs typeface="Gill Sans MT"/>
              </a:rPr>
              <a:t>solve.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766" y="2132902"/>
            <a:ext cx="8555990" cy="1181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3600" b="1" spc="455" dirty="0">
                <a:solidFill>
                  <a:srgbClr val="002060"/>
                </a:solidFill>
                <a:latin typeface="Calibri"/>
                <a:cs typeface="Calibri"/>
              </a:rPr>
              <a:t>Where</a:t>
            </a:r>
            <a:r>
              <a:rPr sz="3600" b="1" spc="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245" dirty="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sz="36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300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36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434" dirty="0">
                <a:solidFill>
                  <a:srgbClr val="002060"/>
                </a:solidFill>
                <a:latin typeface="Calibri"/>
                <a:cs typeface="Calibri"/>
              </a:rPr>
              <a:t>pain?</a:t>
            </a:r>
            <a:r>
              <a:rPr sz="36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3600" b="1" spc="434" dirty="0">
                <a:solidFill>
                  <a:srgbClr val="002060"/>
                </a:solidFill>
                <a:latin typeface="Calibri"/>
                <a:cs typeface="Calibri"/>
              </a:rPr>
              <a:t>IS IT TECHNICAL, CLINICAL, PROCEDURAL?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8168" y="4130675"/>
            <a:ext cx="9173845" cy="581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25" dirty="0">
                <a:solidFill>
                  <a:srgbClr val="250369"/>
                </a:solidFill>
                <a:latin typeface="Calibri"/>
                <a:cs typeface="Calibri"/>
              </a:rPr>
              <a:t>Who</a:t>
            </a:r>
            <a:r>
              <a:rPr sz="3600" b="1" spc="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59" dirty="0">
                <a:solidFill>
                  <a:srgbClr val="250369"/>
                </a:solidFill>
                <a:latin typeface="Calibri"/>
                <a:cs typeface="Calibri"/>
              </a:rPr>
              <a:t>has</a:t>
            </a:r>
            <a:r>
              <a:rPr sz="3600" b="1" spc="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54" dirty="0">
                <a:solidFill>
                  <a:srgbClr val="250369"/>
                </a:solidFill>
                <a:latin typeface="Calibri"/>
                <a:cs typeface="Calibri"/>
              </a:rPr>
              <a:t>it?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200" dirty="0">
              <a:latin typeface="Calibri"/>
              <a:cs typeface="Calibri"/>
            </a:endParaRPr>
          </a:p>
          <a:p>
            <a:pPr marL="12700" marR="5080">
              <a:lnSpc>
                <a:spcPct val="107600"/>
              </a:lnSpc>
            </a:pPr>
            <a:r>
              <a:rPr sz="3600" b="1" spc="385" dirty="0">
                <a:solidFill>
                  <a:srgbClr val="250369"/>
                </a:solidFill>
                <a:latin typeface="Calibri"/>
                <a:cs typeface="Calibri"/>
              </a:rPr>
              <a:t>Quantify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0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15" dirty="0">
                <a:solidFill>
                  <a:srgbClr val="250369"/>
                </a:solidFill>
                <a:latin typeface="Calibri"/>
                <a:cs typeface="Calibri"/>
              </a:rPr>
              <a:t>problem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150" dirty="0">
                <a:solidFill>
                  <a:srgbClr val="250369"/>
                </a:solidFill>
                <a:latin typeface="Calibri"/>
                <a:cs typeface="Calibri"/>
              </a:rPr>
              <a:t>–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555" dirty="0">
                <a:solidFill>
                  <a:srgbClr val="250369"/>
                </a:solidFill>
                <a:latin typeface="Calibri"/>
                <a:cs typeface="Calibri"/>
              </a:rPr>
              <a:t>how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05" dirty="0">
                <a:solidFill>
                  <a:srgbClr val="250369"/>
                </a:solidFill>
                <a:latin typeface="Calibri"/>
                <a:cs typeface="Calibri"/>
              </a:rPr>
              <a:t>much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85" dirty="0">
                <a:solidFill>
                  <a:srgbClr val="250369"/>
                </a:solidFill>
                <a:latin typeface="Calibri"/>
                <a:cs typeface="Calibri"/>
              </a:rPr>
              <a:t>does </a:t>
            </a:r>
            <a:r>
              <a:rPr sz="3600" b="1" spc="-80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54" dirty="0">
                <a:solidFill>
                  <a:srgbClr val="250369"/>
                </a:solidFill>
                <a:latin typeface="Calibri"/>
                <a:cs typeface="Calibri"/>
              </a:rPr>
              <a:t>this </a:t>
            </a:r>
            <a:r>
              <a:rPr sz="3600" b="1" spc="415" dirty="0">
                <a:solidFill>
                  <a:srgbClr val="250369"/>
                </a:solidFill>
                <a:latin typeface="Calibri"/>
                <a:cs typeface="Calibri"/>
              </a:rPr>
              <a:t>problem </a:t>
            </a:r>
            <a:r>
              <a:rPr sz="3600" b="1" spc="270" dirty="0">
                <a:solidFill>
                  <a:srgbClr val="250369"/>
                </a:solidFill>
                <a:latin typeface="Calibri"/>
                <a:cs typeface="Calibri"/>
              </a:rPr>
              <a:t>cost </a:t>
            </a:r>
            <a:r>
              <a:rPr sz="3600" b="1" spc="455" dirty="0">
                <a:solidFill>
                  <a:srgbClr val="250369"/>
                </a:solidFill>
                <a:latin typeface="Calibri"/>
                <a:cs typeface="Calibri"/>
              </a:rPr>
              <a:t>or </a:t>
            </a:r>
            <a:r>
              <a:rPr sz="3600" b="1" spc="509" dirty="0">
                <a:solidFill>
                  <a:srgbClr val="250369"/>
                </a:solidFill>
                <a:latin typeface="Calibri"/>
                <a:cs typeface="Calibri"/>
              </a:rPr>
              <a:t>what </a:t>
            </a:r>
            <a:r>
              <a:rPr sz="3600" b="1" spc="245" dirty="0">
                <a:solidFill>
                  <a:srgbClr val="250369"/>
                </a:solidFill>
                <a:latin typeface="Calibri"/>
                <a:cs typeface="Calibri"/>
              </a:rPr>
              <a:t>is </a:t>
            </a:r>
            <a:r>
              <a:rPr sz="3600" b="1" spc="300" dirty="0">
                <a:solidFill>
                  <a:srgbClr val="250369"/>
                </a:solidFill>
                <a:latin typeface="Calibri"/>
                <a:cs typeface="Calibri"/>
              </a:rPr>
              <a:t>the </a:t>
            </a:r>
            <a:r>
              <a:rPr sz="3600" b="1" spc="3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65" dirty="0">
                <a:solidFill>
                  <a:srgbClr val="250369"/>
                </a:solidFill>
                <a:latin typeface="Calibri"/>
                <a:cs typeface="Calibri"/>
              </a:rPr>
              <a:t>opportunity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55" dirty="0">
                <a:solidFill>
                  <a:srgbClr val="250369"/>
                </a:solidFill>
                <a:latin typeface="Calibri"/>
                <a:cs typeface="Calibri"/>
              </a:rPr>
              <a:t>worth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85" dirty="0">
                <a:solidFill>
                  <a:srgbClr val="250369"/>
                </a:solidFill>
                <a:latin typeface="Calibri"/>
                <a:cs typeface="Calibri"/>
              </a:rPr>
              <a:t>to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0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55" dirty="0">
                <a:solidFill>
                  <a:srgbClr val="250369"/>
                </a:solidFill>
                <a:latin typeface="Calibri"/>
                <a:cs typeface="Calibri"/>
              </a:rPr>
              <a:t>customer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90" dirty="0">
                <a:solidFill>
                  <a:srgbClr val="250369"/>
                </a:solidFill>
                <a:latin typeface="Calibri"/>
                <a:cs typeface="Calibri"/>
              </a:rPr>
              <a:t>($)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700" dirty="0">
              <a:latin typeface="Calibri"/>
              <a:cs typeface="Calibri"/>
            </a:endParaRPr>
          </a:p>
          <a:p>
            <a:pPr marL="12700" marR="262255">
              <a:lnSpc>
                <a:spcPct val="107600"/>
              </a:lnSpc>
              <a:spcBef>
                <a:spcPts val="5"/>
              </a:spcBef>
            </a:pPr>
            <a:r>
              <a:rPr sz="3600" b="1" spc="220" dirty="0">
                <a:solidFill>
                  <a:srgbClr val="250369"/>
                </a:solidFill>
                <a:latin typeface="Calibri"/>
                <a:cs typeface="Calibri"/>
              </a:rPr>
              <a:t>Is </a:t>
            </a:r>
            <a:r>
              <a:rPr sz="3600" b="1" spc="254" dirty="0">
                <a:solidFill>
                  <a:srgbClr val="250369"/>
                </a:solidFill>
                <a:latin typeface="Calibri"/>
                <a:cs typeface="Calibri"/>
              </a:rPr>
              <a:t>this </a:t>
            </a:r>
            <a:r>
              <a:rPr sz="3600" b="1" spc="680" dirty="0">
                <a:solidFill>
                  <a:srgbClr val="250369"/>
                </a:solidFill>
                <a:latin typeface="Calibri"/>
                <a:cs typeface="Calibri"/>
              </a:rPr>
              <a:t>a </a:t>
            </a:r>
            <a:r>
              <a:rPr sz="3600" b="1" spc="415" dirty="0">
                <a:solidFill>
                  <a:srgbClr val="250369"/>
                </a:solidFill>
                <a:latin typeface="Calibri"/>
                <a:cs typeface="Calibri"/>
              </a:rPr>
              <a:t>problem </a:t>
            </a:r>
            <a:r>
              <a:rPr sz="3600" b="1" spc="395" dirty="0">
                <a:solidFill>
                  <a:srgbClr val="250369"/>
                </a:solidFill>
                <a:latin typeface="Calibri"/>
                <a:cs typeface="Calibri"/>
              </a:rPr>
              <a:t>across </a:t>
            </a:r>
            <a:r>
              <a:rPr sz="3600" b="1" spc="680" dirty="0">
                <a:solidFill>
                  <a:srgbClr val="250369"/>
                </a:solidFill>
                <a:latin typeface="Calibri"/>
                <a:cs typeface="Calibri"/>
              </a:rPr>
              <a:t>a </a:t>
            </a:r>
            <a:r>
              <a:rPr sz="3600" b="1" spc="465" dirty="0">
                <a:solidFill>
                  <a:srgbClr val="250369"/>
                </a:solidFill>
                <a:latin typeface="Calibri"/>
                <a:cs typeface="Calibri"/>
              </a:rPr>
              <a:t>large </a:t>
            </a:r>
            <a:r>
              <a:rPr sz="3600" b="1" spc="47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05" dirty="0">
                <a:solidFill>
                  <a:srgbClr val="250369"/>
                </a:solidFill>
                <a:latin typeface="Calibri"/>
                <a:cs typeface="Calibri"/>
              </a:rPr>
              <a:t>landscape</a:t>
            </a:r>
            <a:r>
              <a:rPr sz="3600" b="1" spc="9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55" dirty="0">
                <a:solidFill>
                  <a:srgbClr val="250369"/>
                </a:solidFill>
                <a:latin typeface="Calibri"/>
                <a:cs typeface="Calibri"/>
              </a:rPr>
              <a:t>or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85" dirty="0">
                <a:solidFill>
                  <a:srgbClr val="250369"/>
                </a:solidFill>
                <a:latin typeface="Calibri"/>
                <a:cs typeface="Calibri"/>
              </a:rPr>
              <a:t>limited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85" dirty="0">
                <a:solidFill>
                  <a:srgbClr val="250369"/>
                </a:solidFill>
                <a:latin typeface="Calibri"/>
                <a:cs typeface="Calibri"/>
              </a:rPr>
              <a:t>to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680" dirty="0">
                <a:solidFill>
                  <a:srgbClr val="250369"/>
                </a:solidFill>
                <a:latin typeface="Calibri"/>
                <a:cs typeface="Calibri"/>
              </a:rPr>
              <a:t>a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260" dirty="0">
                <a:solidFill>
                  <a:srgbClr val="250369"/>
                </a:solidFill>
                <a:latin typeface="Calibri"/>
                <a:cs typeface="Calibri"/>
              </a:rPr>
              <a:t>specific</a:t>
            </a:r>
            <a:r>
              <a:rPr sz="36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310" dirty="0">
                <a:solidFill>
                  <a:srgbClr val="250369"/>
                </a:solidFill>
                <a:latin typeface="Calibri"/>
                <a:cs typeface="Calibri"/>
              </a:rPr>
              <a:t>niche </a:t>
            </a:r>
            <a:r>
              <a:rPr sz="3600" b="1" spc="-80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600" b="1" spc="450" dirty="0">
                <a:solidFill>
                  <a:srgbClr val="250369"/>
                </a:solidFill>
                <a:latin typeface="Calibri"/>
                <a:cs typeface="Calibri"/>
              </a:rPr>
              <a:t>market?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7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A1075733-D978-FE45-80BC-C1F1764F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44" y="856569"/>
            <a:ext cx="5370756" cy="11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08287" y="8366445"/>
            <a:ext cx="1832610" cy="942340"/>
            <a:chOff x="15408287" y="8366445"/>
            <a:chExt cx="1832610" cy="942340"/>
          </a:xfrm>
        </p:grpSpPr>
        <p:sp>
          <p:nvSpPr>
            <p:cNvPr id="4" name="object 4"/>
            <p:cNvSpPr/>
            <p:nvPr/>
          </p:nvSpPr>
          <p:spPr>
            <a:xfrm>
              <a:off x="15408287" y="8366445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58182" y="844961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4111" y="865554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28774" y="1787"/>
            <a:ext cx="1457325" cy="1457325"/>
          </a:xfrm>
          <a:custGeom>
            <a:avLst/>
            <a:gdLst/>
            <a:ahLst/>
            <a:cxnLst/>
            <a:rect l="l" t="t" r="r" b="b"/>
            <a:pathLst>
              <a:path w="1457325" h="1457325">
                <a:moveTo>
                  <a:pt x="648946" y="0"/>
                </a:moveTo>
                <a:lnTo>
                  <a:pt x="0" y="0"/>
                </a:lnTo>
                <a:lnTo>
                  <a:pt x="778" y="48104"/>
                </a:lnTo>
                <a:lnTo>
                  <a:pt x="3099" y="95819"/>
                </a:lnTo>
                <a:lnTo>
                  <a:pt x="6938" y="143121"/>
                </a:lnTo>
                <a:lnTo>
                  <a:pt x="12271" y="189984"/>
                </a:lnTo>
                <a:lnTo>
                  <a:pt x="19073" y="236386"/>
                </a:lnTo>
                <a:lnTo>
                  <a:pt x="27322" y="282302"/>
                </a:lnTo>
                <a:lnTo>
                  <a:pt x="36992" y="327708"/>
                </a:lnTo>
                <a:lnTo>
                  <a:pt x="48060" y="372581"/>
                </a:lnTo>
                <a:lnTo>
                  <a:pt x="60502" y="416895"/>
                </a:lnTo>
                <a:lnTo>
                  <a:pt x="74295" y="460628"/>
                </a:lnTo>
                <a:lnTo>
                  <a:pt x="89412" y="503755"/>
                </a:lnTo>
                <a:lnTo>
                  <a:pt x="105832" y="546252"/>
                </a:lnTo>
                <a:lnTo>
                  <a:pt x="123530" y="588096"/>
                </a:lnTo>
                <a:lnTo>
                  <a:pt x="142481" y="629261"/>
                </a:lnTo>
                <a:lnTo>
                  <a:pt x="162663" y="669725"/>
                </a:lnTo>
                <a:lnTo>
                  <a:pt x="184050" y="709463"/>
                </a:lnTo>
                <a:lnTo>
                  <a:pt x="206619" y="748451"/>
                </a:lnTo>
                <a:lnTo>
                  <a:pt x="230346" y="786666"/>
                </a:lnTo>
                <a:lnTo>
                  <a:pt x="255207" y="824082"/>
                </a:lnTo>
                <a:lnTo>
                  <a:pt x="281178" y="860677"/>
                </a:lnTo>
                <a:lnTo>
                  <a:pt x="308234" y="896426"/>
                </a:lnTo>
                <a:lnTo>
                  <a:pt x="336352" y="931305"/>
                </a:lnTo>
                <a:lnTo>
                  <a:pt x="365509" y="965290"/>
                </a:lnTo>
                <a:lnTo>
                  <a:pt x="395679" y="998358"/>
                </a:lnTo>
                <a:lnTo>
                  <a:pt x="426839" y="1030483"/>
                </a:lnTo>
                <a:lnTo>
                  <a:pt x="458964" y="1061643"/>
                </a:lnTo>
                <a:lnTo>
                  <a:pt x="492032" y="1091813"/>
                </a:lnTo>
                <a:lnTo>
                  <a:pt x="526017" y="1120969"/>
                </a:lnTo>
                <a:lnTo>
                  <a:pt x="560896" y="1149088"/>
                </a:lnTo>
                <a:lnTo>
                  <a:pt x="596646" y="1176144"/>
                </a:lnTo>
                <a:lnTo>
                  <a:pt x="633240" y="1202115"/>
                </a:lnTo>
                <a:lnTo>
                  <a:pt x="670657" y="1226975"/>
                </a:lnTo>
                <a:lnTo>
                  <a:pt x="708872" y="1250702"/>
                </a:lnTo>
                <a:lnTo>
                  <a:pt x="747860" y="1273271"/>
                </a:lnTo>
                <a:lnTo>
                  <a:pt x="787598" y="1294658"/>
                </a:lnTo>
                <a:lnTo>
                  <a:pt x="828062" y="1314840"/>
                </a:lnTo>
                <a:lnTo>
                  <a:pt x="869228" y="1333791"/>
                </a:lnTo>
                <a:lnTo>
                  <a:pt x="911071" y="1351489"/>
                </a:lnTo>
                <a:lnTo>
                  <a:pt x="953568" y="1367908"/>
                </a:lnTo>
                <a:lnTo>
                  <a:pt x="996695" y="1383026"/>
                </a:lnTo>
                <a:lnTo>
                  <a:pt x="1040428" y="1396818"/>
                </a:lnTo>
                <a:lnTo>
                  <a:pt x="1084743" y="1409260"/>
                </a:lnTo>
                <a:lnTo>
                  <a:pt x="1129616" y="1420328"/>
                </a:lnTo>
                <a:lnTo>
                  <a:pt x="1175022" y="1429999"/>
                </a:lnTo>
                <a:lnTo>
                  <a:pt x="1220938" y="1438247"/>
                </a:lnTo>
                <a:lnTo>
                  <a:pt x="1267340" y="1445050"/>
                </a:lnTo>
                <a:lnTo>
                  <a:pt x="1314203" y="1450382"/>
                </a:lnTo>
                <a:lnTo>
                  <a:pt x="1361504" y="1454221"/>
                </a:lnTo>
                <a:lnTo>
                  <a:pt x="1409220" y="1456542"/>
                </a:lnTo>
                <a:lnTo>
                  <a:pt x="1457324" y="1457321"/>
                </a:lnTo>
                <a:lnTo>
                  <a:pt x="1457324" y="808381"/>
                </a:lnTo>
                <a:lnTo>
                  <a:pt x="1409826" y="807009"/>
                </a:lnTo>
                <a:lnTo>
                  <a:pt x="1363051" y="802943"/>
                </a:lnTo>
                <a:lnTo>
                  <a:pt x="1317074" y="796258"/>
                </a:lnTo>
                <a:lnTo>
                  <a:pt x="1271972" y="787031"/>
                </a:lnTo>
                <a:lnTo>
                  <a:pt x="1227819" y="775338"/>
                </a:lnTo>
                <a:lnTo>
                  <a:pt x="1184693" y="761253"/>
                </a:lnTo>
                <a:lnTo>
                  <a:pt x="1142669" y="744854"/>
                </a:lnTo>
                <a:lnTo>
                  <a:pt x="1101822" y="726216"/>
                </a:lnTo>
                <a:lnTo>
                  <a:pt x="1062228" y="705414"/>
                </a:lnTo>
                <a:lnTo>
                  <a:pt x="1023964" y="682525"/>
                </a:lnTo>
                <a:lnTo>
                  <a:pt x="987105" y="657625"/>
                </a:lnTo>
                <a:lnTo>
                  <a:pt x="951727" y="630788"/>
                </a:lnTo>
                <a:lnTo>
                  <a:pt x="917905" y="602092"/>
                </a:lnTo>
                <a:lnTo>
                  <a:pt x="885716" y="571611"/>
                </a:lnTo>
                <a:lnTo>
                  <a:pt x="855235" y="539422"/>
                </a:lnTo>
                <a:lnTo>
                  <a:pt x="826539" y="505600"/>
                </a:lnTo>
                <a:lnTo>
                  <a:pt x="799702" y="470222"/>
                </a:lnTo>
                <a:lnTo>
                  <a:pt x="774802" y="433363"/>
                </a:lnTo>
                <a:lnTo>
                  <a:pt x="751913" y="395098"/>
                </a:lnTo>
                <a:lnTo>
                  <a:pt x="731111" y="355505"/>
                </a:lnTo>
                <a:lnTo>
                  <a:pt x="712473" y="314657"/>
                </a:lnTo>
                <a:lnTo>
                  <a:pt x="696074" y="272633"/>
                </a:lnTo>
                <a:lnTo>
                  <a:pt x="681990" y="229506"/>
                </a:lnTo>
                <a:lnTo>
                  <a:pt x="670296" y="185353"/>
                </a:lnTo>
                <a:lnTo>
                  <a:pt x="661069" y="140251"/>
                </a:lnTo>
                <a:lnTo>
                  <a:pt x="654385" y="94274"/>
                </a:lnTo>
                <a:lnTo>
                  <a:pt x="650319" y="47498"/>
                </a:lnTo>
                <a:lnTo>
                  <a:pt x="648946" y="0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028700"/>
            <a:ext cx="10844530" cy="9258300"/>
            <a:chOff x="0" y="1028700"/>
            <a:chExt cx="10844530" cy="9258300"/>
          </a:xfrm>
        </p:grpSpPr>
        <p:sp>
          <p:nvSpPr>
            <p:cNvPr id="9" name="object 9"/>
            <p:cNvSpPr/>
            <p:nvPr/>
          </p:nvSpPr>
          <p:spPr>
            <a:xfrm>
              <a:off x="0" y="9233311"/>
              <a:ext cx="1054100" cy="1054100"/>
            </a:xfrm>
            <a:custGeom>
              <a:avLst/>
              <a:gdLst/>
              <a:ahLst/>
              <a:cxnLst/>
              <a:rect l="l" t="t" r="r" b="b"/>
              <a:pathLst>
                <a:path w="1054100" h="1054100">
                  <a:moveTo>
                    <a:pt x="0" y="1053688"/>
                  </a:moveTo>
                  <a:lnTo>
                    <a:pt x="0" y="0"/>
                  </a:lnTo>
                  <a:lnTo>
                    <a:pt x="44827" y="1008"/>
                  </a:lnTo>
                  <a:lnTo>
                    <a:pt x="92664" y="4241"/>
                  </a:lnTo>
                  <a:lnTo>
                    <a:pt x="139896" y="9572"/>
                  </a:lnTo>
                  <a:lnTo>
                    <a:pt x="186476" y="16955"/>
                  </a:lnTo>
                  <a:lnTo>
                    <a:pt x="232358" y="26342"/>
                  </a:lnTo>
                  <a:lnTo>
                    <a:pt x="277495" y="37688"/>
                  </a:lnTo>
                  <a:lnTo>
                    <a:pt x="321840" y="50945"/>
                  </a:lnTo>
                  <a:lnTo>
                    <a:pt x="365346" y="66067"/>
                  </a:lnTo>
                  <a:lnTo>
                    <a:pt x="407968" y="83007"/>
                  </a:lnTo>
                  <a:lnTo>
                    <a:pt x="449657" y="101719"/>
                  </a:lnTo>
                  <a:lnTo>
                    <a:pt x="490369" y="122155"/>
                  </a:lnTo>
                  <a:lnTo>
                    <a:pt x="530055" y="144270"/>
                  </a:lnTo>
                  <a:lnTo>
                    <a:pt x="568669" y="168017"/>
                  </a:lnTo>
                  <a:lnTo>
                    <a:pt x="606165" y="193348"/>
                  </a:lnTo>
                  <a:lnTo>
                    <a:pt x="642496" y="220218"/>
                  </a:lnTo>
                  <a:lnTo>
                    <a:pt x="677616" y="248579"/>
                  </a:lnTo>
                  <a:lnTo>
                    <a:pt x="711477" y="278385"/>
                  </a:lnTo>
                  <a:lnTo>
                    <a:pt x="744033" y="309590"/>
                  </a:lnTo>
                  <a:lnTo>
                    <a:pt x="775237" y="342146"/>
                  </a:lnTo>
                  <a:lnTo>
                    <a:pt x="805043" y="376007"/>
                  </a:lnTo>
                  <a:lnTo>
                    <a:pt x="833404" y="411127"/>
                  </a:lnTo>
                  <a:lnTo>
                    <a:pt x="860274" y="447458"/>
                  </a:lnTo>
                  <a:lnTo>
                    <a:pt x="885605" y="484954"/>
                  </a:lnTo>
                  <a:lnTo>
                    <a:pt x="909351" y="523569"/>
                  </a:lnTo>
                  <a:lnTo>
                    <a:pt x="931466" y="563255"/>
                  </a:lnTo>
                  <a:lnTo>
                    <a:pt x="951902" y="603966"/>
                  </a:lnTo>
                  <a:lnTo>
                    <a:pt x="970614" y="645656"/>
                  </a:lnTo>
                  <a:lnTo>
                    <a:pt x="987554" y="688278"/>
                  </a:lnTo>
                  <a:lnTo>
                    <a:pt x="1002676" y="731784"/>
                  </a:lnTo>
                  <a:lnTo>
                    <a:pt x="1015933" y="776129"/>
                  </a:lnTo>
                  <a:lnTo>
                    <a:pt x="1027278" y="821266"/>
                  </a:lnTo>
                  <a:lnTo>
                    <a:pt x="1036665" y="867148"/>
                  </a:lnTo>
                  <a:lnTo>
                    <a:pt x="1044048" y="913729"/>
                  </a:lnTo>
                  <a:lnTo>
                    <a:pt x="1049379" y="960961"/>
                  </a:lnTo>
                  <a:lnTo>
                    <a:pt x="1052611" y="1008798"/>
                  </a:lnTo>
                  <a:lnTo>
                    <a:pt x="1053621" y="1053688"/>
                  </a:lnTo>
                  <a:lnTo>
                    <a:pt x="0" y="1053688"/>
                  </a:lnTo>
                  <a:close/>
                </a:path>
              </a:pathLst>
            </a:custGeom>
            <a:solidFill>
              <a:srgbClr val="989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6887" y="1028700"/>
              <a:ext cx="10047605" cy="8246109"/>
            </a:xfrm>
            <a:custGeom>
              <a:avLst/>
              <a:gdLst/>
              <a:ahLst/>
              <a:cxnLst/>
              <a:rect l="l" t="t" r="r" b="b"/>
              <a:pathLst>
                <a:path w="10047605" h="8246109">
                  <a:moveTo>
                    <a:pt x="9641730" y="8245982"/>
                  </a:moveTo>
                  <a:lnTo>
                    <a:pt x="405765" y="8245982"/>
                  </a:lnTo>
                  <a:lnTo>
                    <a:pt x="358539" y="8243243"/>
                  </a:lnTo>
                  <a:lnTo>
                    <a:pt x="312888" y="8235231"/>
                  </a:lnTo>
                  <a:lnTo>
                    <a:pt x="269121" y="8222254"/>
                  </a:lnTo>
                  <a:lnTo>
                    <a:pt x="227544" y="8204620"/>
                  </a:lnTo>
                  <a:lnTo>
                    <a:pt x="188466" y="8182638"/>
                  </a:lnTo>
                  <a:lnTo>
                    <a:pt x="152195" y="8156615"/>
                  </a:lnTo>
                  <a:lnTo>
                    <a:pt x="119038" y="8126859"/>
                  </a:lnTo>
                  <a:lnTo>
                    <a:pt x="89303" y="8093678"/>
                  </a:lnTo>
                  <a:lnTo>
                    <a:pt x="63298" y="8057381"/>
                  </a:lnTo>
                  <a:lnTo>
                    <a:pt x="41332" y="8018276"/>
                  </a:lnTo>
                  <a:lnTo>
                    <a:pt x="23711" y="7976669"/>
                  </a:lnTo>
                  <a:lnTo>
                    <a:pt x="10743" y="7932871"/>
                  </a:lnTo>
                  <a:lnTo>
                    <a:pt x="2737" y="7887187"/>
                  </a:lnTo>
                  <a:lnTo>
                    <a:pt x="0" y="7839928"/>
                  </a:lnTo>
                  <a:lnTo>
                    <a:pt x="0" y="406054"/>
                  </a:lnTo>
                  <a:lnTo>
                    <a:pt x="2737" y="358794"/>
                  </a:lnTo>
                  <a:lnTo>
                    <a:pt x="10743" y="313111"/>
                  </a:lnTo>
                  <a:lnTo>
                    <a:pt x="23711" y="269312"/>
                  </a:lnTo>
                  <a:lnTo>
                    <a:pt x="41332" y="227706"/>
                  </a:lnTo>
                  <a:lnTo>
                    <a:pt x="63298" y="188600"/>
                  </a:lnTo>
                  <a:lnTo>
                    <a:pt x="89303" y="152303"/>
                  </a:lnTo>
                  <a:lnTo>
                    <a:pt x="119038" y="119123"/>
                  </a:lnTo>
                  <a:lnTo>
                    <a:pt x="152195" y="89367"/>
                  </a:lnTo>
                  <a:lnTo>
                    <a:pt x="188466" y="63344"/>
                  </a:lnTo>
                  <a:lnTo>
                    <a:pt x="227544" y="41361"/>
                  </a:lnTo>
                  <a:lnTo>
                    <a:pt x="269121" y="23727"/>
                  </a:lnTo>
                  <a:lnTo>
                    <a:pt x="312888" y="10751"/>
                  </a:lnTo>
                  <a:lnTo>
                    <a:pt x="358539" y="2739"/>
                  </a:lnTo>
                  <a:lnTo>
                    <a:pt x="405765" y="0"/>
                  </a:lnTo>
                  <a:lnTo>
                    <a:pt x="9641730" y="0"/>
                  </a:lnTo>
                  <a:lnTo>
                    <a:pt x="9688956" y="2739"/>
                  </a:lnTo>
                  <a:lnTo>
                    <a:pt x="9734606" y="10751"/>
                  </a:lnTo>
                  <a:lnTo>
                    <a:pt x="9778374" y="23727"/>
                  </a:lnTo>
                  <a:lnTo>
                    <a:pt x="9819950" y="41361"/>
                  </a:lnTo>
                  <a:lnTo>
                    <a:pt x="9859028" y="63344"/>
                  </a:lnTo>
                  <a:lnTo>
                    <a:pt x="9895300" y="89367"/>
                  </a:lnTo>
                  <a:lnTo>
                    <a:pt x="9928457" y="119123"/>
                  </a:lnTo>
                  <a:lnTo>
                    <a:pt x="9958191" y="152303"/>
                  </a:lnTo>
                  <a:lnTo>
                    <a:pt x="9984196" y="188600"/>
                  </a:lnTo>
                  <a:lnTo>
                    <a:pt x="10006163" y="227706"/>
                  </a:lnTo>
                  <a:lnTo>
                    <a:pt x="10023784" y="269312"/>
                  </a:lnTo>
                  <a:lnTo>
                    <a:pt x="10036751" y="313111"/>
                  </a:lnTo>
                  <a:lnTo>
                    <a:pt x="10044758" y="358794"/>
                  </a:lnTo>
                  <a:lnTo>
                    <a:pt x="10047495" y="406054"/>
                  </a:lnTo>
                  <a:lnTo>
                    <a:pt x="10047495" y="7839928"/>
                  </a:lnTo>
                  <a:lnTo>
                    <a:pt x="10044758" y="7887187"/>
                  </a:lnTo>
                  <a:lnTo>
                    <a:pt x="10036751" y="7932871"/>
                  </a:lnTo>
                  <a:lnTo>
                    <a:pt x="10023784" y="7976669"/>
                  </a:lnTo>
                  <a:lnTo>
                    <a:pt x="10006163" y="8018276"/>
                  </a:lnTo>
                  <a:lnTo>
                    <a:pt x="9984196" y="8057381"/>
                  </a:lnTo>
                  <a:lnTo>
                    <a:pt x="9958191" y="8093678"/>
                  </a:lnTo>
                  <a:lnTo>
                    <a:pt x="9928457" y="8126859"/>
                  </a:lnTo>
                  <a:lnTo>
                    <a:pt x="9895300" y="8156615"/>
                  </a:lnTo>
                  <a:lnTo>
                    <a:pt x="9859028" y="8182638"/>
                  </a:lnTo>
                  <a:lnTo>
                    <a:pt x="9819950" y="8204620"/>
                  </a:lnTo>
                  <a:lnTo>
                    <a:pt x="9778374" y="8222254"/>
                  </a:lnTo>
                  <a:lnTo>
                    <a:pt x="9734606" y="8235231"/>
                  </a:lnTo>
                  <a:lnTo>
                    <a:pt x="9688956" y="8243243"/>
                  </a:lnTo>
                  <a:lnTo>
                    <a:pt x="9641730" y="8245982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9263" y="5143500"/>
            <a:ext cx="4286249" cy="27908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983996" y="866566"/>
            <a:ext cx="4063365" cy="251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68830">
              <a:lnSpc>
                <a:spcPts val="10000"/>
              </a:lnSpc>
            </a:pPr>
            <a:r>
              <a:rPr spc="800" dirty="0">
                <a:solidFill>
                  <a:srgbClr val="FFFFFF"/>
                </a:solidFill>
              </a:rPr>
              <a:t>T</a:t>
            </a:r>
            <a:r>
              <a:rPr spc="1040" dirty="0">
                <a:solidFill>
                  <a:srgbClr val="FFFFFF"/>
                </a:solidFill>
              </a:rPr>
              <a:t>H</a:t>
            </a:r>
            <a:r>
              <a:rPr spc="470" dirty="0">
                <a:solidFill>
                  <a:srgbClr val="FFFFFF"/>
                </a:solidFill>
              </a:rPr>
              <a:t>E  </a:t>
            </a:r>
            <a:r>
              <a:rPr spc="720" dirty="0">
                <a:solidFill>
                  <a:srgbClr val="FFFFFF"/>
                </a:solidFill>
              </a:rPr>
              <a:t>U</a:t>
            </a:r>
            <a:r>
              <a:rPr spc="800" dirty="0">
                <a:solidFill>
                  <a:srgbClr val="FFFFFF"/>
                </a:solidFill>
              </a:rPr>
              <a:t>T</a:t>
            </a:r>
            <a:r>
              <a:rPr spc="1600" dirty="0">
                <a:solidFill>
                  <a:srgbClr val="FFFFFF"/>
                </a:solidFill>
              </a:rPr>
              <a:t>O</a:t>
            </a:r>
            <a:r>
              <a:rPr spc="1065" dirty="0">
                <a:solidFill>
                  <a:srgbClr val="FFFFFF"/>
                </a:solidFill>
              </a:rPr>
              <a:t>P</a:t>
            </a:r>
            <a:r>
              <a:rPr spc="325" dirty="0">
                <a:solidFill>
                  <a:srgbClr val="FFFFFF"/>
                </a:solidFill>
              </a:rPr>
              <a:t>I</a:t>
            </a:r>
            <a:r>
              <a:rPr spc="142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53654" y="3730834"/>
            <a:ext cx="4093845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5080" indent="-541020">
              <a:lnSpc>
                <a:spcPct val="117100"/>
              </a:lnSpc>
              <a:spcBef>
                <a:spcPts val="100"/>
              </a:spcBef>
            </a:pPr>
            <a:r>
              <a:rPr sz="2600" spc="120" dirty="0">
                <a:solidFill>
                  <a:srgbClr val="FFFFFF"/>
                </a:solidFill>
                <a:latin typeface="Gill Sans MT"/>
                <a:cs typeface="Gill Sans MT"/>
              </a:rPr>
              <a:t>List</a:t>
            </a:r>
            <a:r>
              <a:rPr sz="26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Gill Sans MT"/>
                <a:cs typeface="Gill Sans MT"/>
              </a:rPr>
              <a:t>3-5</a:t>
            </a:r>
            <a:r>
              <a:rPr sz="26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Gill Sans MT"/>
                <a:cs typeface="Gill Sans MT"/>
              </a:rPr>
              <a:t>ways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6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Gill Sans MT"/>
                <a:cs typeface="Gill Sans MT"/>
              </a:rPr>
              <a:t>company </a:t>
            </a:r>
            <a:r>
              <a:rPr sz="2600" spc="-7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Gill Sans MT"/>
                <a:cs typeface="Gill Sans MT"/>
              </a:rPr>
              <a:t>proposes</a:t>
            </a:r>
            <a:r>
              <a:rPr sz="26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2600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Gill Sans MT"/>
                <a:cs typeface="Gill Sans MT"/>
              </a:rPr>
              <a:t>solve</a:t>
            </a:r>
            <a:r>
              <a:rPr sz="26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Gill Sans MT"/>
                <a:cs typeface="Gill Sans MT"/>
              </a:rPr>
              <a:t>them.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1068" y="4432300"/>
            <a:ext cx="953325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4200" b="1" spc="660" dirty="0">
                <a:solidFill>
                  <a:srgbClr val="250369"/>
                </a:solidFill>
                <a:latin typeface="Calibri"/>
                <a:cs typeface="Calibri"/>
              </a:rPr>
              <a:t>How </a:t>
            </a:r>
            <a:r>
              <a:rPr sz="4200" b="1" spc="450" dirty="0">
                <a:solidFill>
                  <a:srgbClr val="250369"/>
                </a:solidFill>
                <a:latin typeface="Calibri"/>
                <a:cs typeface="Calibri"/>
              </a:rPr>
              <a:t>does </a:t>
            </a:r>
            <a:r>
              <a:rPr sz="4200" b="1" spc="300" dirty="0">
                <a:solidFill>
                  <a:srgbClr val="250369"/>
                </a:solidFill>
                <a:latin typeface="Calibri"/>
                <a:cs typeface="Calibri"/>
              </a:rPr>
              <a:t>this </a:t>
            </a:r>
            <a:r>
              <a:rPr sz="4200" b="1" spc="400" dirty="0">
                <a:solidFill>
                  <a:srgbClr val="250369"/>
                </a:solidFill>
                <a:latin typeface="Calibri"/>
                <a:cs typeface="Calibri"/>
              </a:rPr>
              <a:t>solve </a:t>
            </a:r>
            <a:r>
              <a:rPr sz="4200" b="1" spc="535" dirty="0">
                <a:solidFill>
                  <a:srgbClr val="250369"/>
                </a:solidFill>
                <a:latin typeface="Calibri"/>
                <a:cs typeface="Calibri"/>
              </a:rPr>
              <a:t>your </a:t>
            </a:r>
            <a:r>
              <a:rPr sz="4200" b="1" spc="54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75" dirty="0">
                <a:solidFill>
                  <a:srgbClr val="250369"/>
                </a:solidFill>
                <a:latin typeface="Calibri"/>
                <a:cs typeface="Calibri"/>
              </a:rPr>
              <a:t>customer’s </a:t>
            </a:r>
            <a:r>
              <a:rPr sz="4200" b="1" spc="490" dirty="0">
                <a:solidFill>
                  <a:srgbClr val="250369"/>
                </a:solidFill>
                <a:latin typeface="Calibri"/>
                <a:cs typeface="Calibri"/>
              </a:rPr>
              <a:t>problem </a:t>
            </a:r>
            <a:r>
              <a:rPr sz="4200" b="1" spc="610" dirty="0">
                <a:solidFill>
                  <a:srgbClr val="250369"/>
                </a:solidFill>
                <a:latin typeface="Calibri"/>
                <a:cs typeface="Calibri"/>
              </a:rPr>
              <a:t>and </a:t>
            </a:r>
            <a:r>
              <a:rPr sz="4200" b="1" spc="595" dirty="0">
                <a:solidFill>
                  <a:srgbClr val="250369"/>
                </a:solidFill>
                <a:latin typeface="Calibri"/>
                <a:cs typeface="Calibri"/>
              </a:rPr>
              <a:t>what </a:t>
            </a:r>
            <a:r>
              <a:rPr sz="4200" b="1" spc="570" dirty="0">
                <a:solidFill>
                  <a:srgbClr val="250369"/>
                </a:solidFill>
                <a:latin typeface="Calibri"/>
                <a:cs typeface="Calibri"/>
              </a:rPr>
              <a:t>are </a:t>
            </a:r>
            <a:r>
              <a:rPr sz="4200" b="1" spc="-93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204" dirty="0">
                <a:solidFill>
                  <a:srgbClr val="250369"/>
                </a:solidFill>
                <a:latin typeface="Calibri"/>
                <a:cs typeface="Calibri"/>
              </a:rPr>
              <a:t>it’s</a:t>
            </a:r>
            <a:r>
              <a:rPr sz="4200" b="1" spc="10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525" dirty="0">
                <a:solidFill>
                  <a:srgbClr val="250369"/>
                </a:solidFill>
                <a:latin typeface="Calibri"/>
                <a:cs typeface="Calibri"/>
              </a:rPr>
              <a:t>major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40" dirty="0">
                <a:solidFill>
                  <a:srgbClr val="250369"/>
                </a:solidFill>
                <a:latin typeface="Calibri"/>
                <a:cs typeface="Calibri"/>
              </a:rPr>
              <a:t>benefits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35" dirty="0">
                <a:solidFill>
                  <a:srgbClr val="250369"/>
                </a:solidFill>
                <a:latin typeface="Calibri"/>
                <a:cs typeface="Calibri"/>
              </a:rPr>
              <a:t>to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5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25" dirty="0">
                <a:solidFill>
                  <a:srgbClr val="250369"/>
                </a:solidFill>
                <a:latin typeface="Calibri"/>
                <a:cs typeface="Calibri"/>
              </a:rPr>
              <a:t>customer?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068" y="986382"/>
            <a:ext cx="8276590" cy="2748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4200" b="1" spc="525" dirty="0">
                <a:solidFill>
                  <a:srgbClr val="250369"/>
                </a:solidFill>
                <a:latin typeface="Calibri"/>
                <a:cs typeface="Calibri"/>
              </a:rPr>
              <a:t>Review </a:t>
            </a:r>
            <a:r>
              <a:rPr sz="4200" b="1" spc="350" dirty="0">
                <a:solidFill>
                  <a:srgbClr val="250369"/>
                </a:solidFill>
                <a:latin typeface="Calibri"/>
                <a:cs typeface="Calibri"/>
              </a:rPr>
              <a:t>the </a:t>
            </a:r>
            <a:r>
              <a:rPr sz="4200" b="1" spc="305" dirty="0">
                <a:solidFill>
                  <a:srgbClr val="250369"/>
                </a:solidFill>
                <a:latin typeface="Calibri"/>
                <a:cs typeface="Calibri"/>
              </a:rPr>
              <a:t>specifics </a:t>
            </a:r>
            <a:r>
              <a:rPr sz="4200" b="1" spc="355" dirty="0">
                <a:solidFill>
                  <a:srgbClr val="250369"/>
                </a:solidFill>
                <a:latin typeface="Calibri"/>
                <a:cs typeface="Calibri"/>
              </a:rPr>
              <a:t>of </a:t>
            </a:r>
            <a:r>
              <a:rPr sz="4200" b="1" spc="535" dirty="0">
                <a:solidFill>
                  <a:srgbClr val="250369"/>
                </a:solidFill>
                <a:latin typeface="Calibri"/>
                <a:cs typeface="Calibri"/>
              </a:rPr>
              <a:t>your </a:t>
            </a:r>
            <a:r>
              <a:rPr sz="4200" b="1" spc="54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lang="es-ES" sz="4200" b="1" spc="540" dirty="0">
                <a:solidFill>
                  <a:srgbClr val="002060"/>
                </a:solidFill>
                <a:latin typeface="Calibri"/>
                <a:cs typeface="Calibri"/>
              </a:rPr>
              <a:t>SOLUTION</a:t>
            </a:r>
            <a:r>
              <a:rPr lang="es-ES" sz="4200" b="1" spc="54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4200" b="1" spc="425" dirty="0">
                <a:solidFill>
                  <a:srgbClr val="250369"/>
                </a:solidFill>
                <a:latin typeface="Calibri"/>
                <a:cs typeface="Calibri"/>
              </a:rPr>
              <a:t>product,</a:t>
            </a:r>
            <a:r>
              <a:rPr sz="4200" b="1" spc="9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34" dirty="0">
                <a:solidFill>
                  <a:srgbClr val="250369"/>
                </a:solidFill>
                <a:latin typeface="Calibri"/>
                <a:cs typeface="Calibri"/>
              </a:rPr>
              <a:t>technology</a:t>
            </a:r>
            <a:r>
              <a:rPr sz="4200" b="1" spc="10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535" dirty="0">
                <a:solidFill>
                  <a:srgbClr val="250369"/>
                </a:solidFill>
                <a:latin typeface="Calibri"/>
                <a:cs typeface="Calibri"/>
              </a:rPr>
              <a:t>or</a:t>
            </a:r>
            <a:r>
              <a:rPr sz="4200" b="1" spc="10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90" dirty="0">
                <a:solidFill>
                  <a:srgbClr val="250369"/>
                </a:solidFill>
                <a:latin typeface="Calibri"/>
                <a:cs typeface="Calibri"/>
              </a:rPr>
              <a:t>service </a:t>
            </a:r>
            <a:r>
              <a:rPr sz="4200" b="1" spc="-93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50" dirty="0">
                <a:solidFill>
                  <a:srgbClr val="250369"/>
                </a:solidFill>
                <a:latin typeface="Calibri"/>
                <a:cs typeface="Calibri"/>
              </a:rPr>
              <a:t>(in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90" dirty="0">
                <a:solidFill>
                  <a:srgbClr val="250369"/>
                </a:solidFill>
                <a:latin typeface="Calibri"/>
                <a:cs typeface="Calibri"/>
              </a:rPr>
              <a:t>layman’s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95" dirty="0">
                <a:solidFill>
                  <a:srgbClr val="250369"/>
                </a:solidFill>
                <a:latin typeface="Calibri"/>
                <a:cs typeface="Calibri"/>
              </a:rPr>
              <a:t>terms).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1068" y="7159101"/>
            <a:ext cx="850773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4200" b="1" spc="665" dirty="0">
                <a:solidFill>
                  <a:srgbClr val="250369"/>
                </a:solidFill>
                <a:latin typeface="Calibri"/>
                <a:cs typeface="Calibri"/>
              </a:rPr>
              <a:t>Why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290" dirty="0">
                <a:solidFill>
                  <a:srgbClr val="250369"/>
                </a:solidFill>
                <a:latin typeface="Calibri"/>
                <a:cs typeface="Calibri"/>
              </a:rPr>
              <a:t>is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00" dirty="0">
                <a:solidFill>
                  <a:srgbClr val="250369"/>
                </a:solidFill>
                <a:latin typeface="Calibri"/>
                <a:cs typeface="Calibri"/>
              </a:rPr>
              <a:t>this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25" dirty="0">
                <a:solidFill>
                  <a:srgbClr val="250369"/>
                </a:solidFill>
                <a:latin typeface="Calibri"/>
                <a:cs typeface="Calibri"/>
              </a:rPr>
              <a:t>unique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610" dirty="0">
                <a:solidFill>
                  <a:srgbClr val="250369"/>
                </a:solidFill>
                <a:latin typeface="Calibri"/>
                <a:cs typeface="Calibri"/>
              </a:rPr>
              <a:t>and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795" dirty="0">
                <a:solidFill>
                  <a:srgbClr val="250369"/>
                </a:solidFill>
                <a:latin typeface="Calibri"/>
                <a:cs typeface="Calibri"/>
              </a:rPr>
              <a:t>a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70" dirty="0">
                <a:solidFill>
                  <a:srgbClr val="250369"/>
                </a:solidFill>
                <a:latin typeface="Calibri"/>
                <a:cs typeface="Calibri"/>
              </a:rPr>
              <a:t>better </a:t>
            </a:r>
            <a:r>
              <a:rPr sz="4200" b="1" spc="-93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15" dirty="0">
                <a:solidFill>
                  <a:srgbClr val="250369"/>
                </a:solidFill>
                <a:latin typeface="Calibri"/>
                <a:cs typeface="Calibri"/>
              </a:rPr>
              <a:t>alternative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35" dirty="0">
                <a:solidFill>
                  <a:srgbClr val="250369"/>
                </a:solidFill>
                <a:latin typeface="Calibri"/>
                <a:cs typeface="Calibri"/>
              </a:rPr>
              <a:t>to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390" dirty="0">
                <a:solidFill>
                  <a:srgbClr val="250369"/>
                </a:solidFill>
                <a:latin typeface="Calibri"/>
                <a:cs typeface="Calibri"/>
              </a:rPr>
              <a:t>options</a:t>
            </a:r>
            <a:r>
              <a:rPr sz="4200" b="1" spc="10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05" dirty="0">
                <a:solidFill>
                  <a:srgbClr val="250369"/>
                </a:solidFill>
                <a:latin typeface="Calibri"/>
                <a:cs typeface="Calibri"/>
              </a:rPr>
              <a:t>currently </a:t>
            </a:r>
            <a:r>
              <a:rPr sz="4200" b="1" spc="-93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4200" b="1" spc="484" dirty="0">
                <a:solidFill>
                  <a:srgbClr val="250369"/>
                </a:solidFill>
                <a:latin typeface="Calibri"/>
                <a:cs typeface="Calibri"/>
              </a:rPr>
              <a:t>available?</a:t>
            </a:r>
            <a:endParaRPr sz="4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08287" y="8366449"/>
            <a:ext cx="1832610" cy="942340"/>
            <a:chOff x="15408287" y="8366449"/>
            <a:chExt cx="1832610" cy="942340"/>
          </a:xfrm>
        </p:grpSpPr>
        <p:sp>
          <p:nvSpPr>
            <p:cNvPr id="4" name="object 4"/>
            <p:cNvSpPr/>
            <p:nvPr/>
          </p:nvSpPr>
          <p:spPr>
            <a:xfrm>
              <a:off x="15408287" y="8366449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F7F4EB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58182" y="8449618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4111" y="8655548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" y="858505"/>
            <a:ext cx="3800475" cy="7600950"/>
          </a:xfrm>
          <a:custGeom>
            <a:avLst/>
            <a:gdLst/>
            <a:ahLst/>
            <a:cxnLst/>
            <a:rect l="l" t="t" r="r" b="b"/>
            <a:pathLst>
              <a:path w="3800475" h="7600950">
                <a:moveTo>
                  <a:pt x="3800474" y="3800521"/>
                </a:moveTo>
                <a:lnTo>
                  <a:pt x="3800173" y="3848886"/>
                </a:lnTo>
                <a:lnTo>
                  <a:pt x="3799271" y="3897106"/>
                </a:lnTo>
                <a:lnTo>
                  <a:pt x="3797772" y="3945177"/>
                </a:lnTo>
                <a:lnTo>
                  <a:pt x="3795680" y="3993097"/>
                </a:lnTo>
                <a:lnTo>
                  <a:pt x="3792997" y="4040861"/>
                </a:lnTo>
                <a:lnTo>
                  <a:pt x="3789729" y="4088467"/>
                </a:lnTo>
                <a:lnTo>
                  <a:pt x="3785878" y="4135910"/>
                </a:lnTo>
                <a:lnTo>
                  <a:pt x="3781447" y="4183187"/>
                </a:lnTo>
                <a:lnTo>
                  <a:pt x="3776441" y="4230295"/>
                </a:lnTo>
                <a:lnTo>
                  <a:pt x="3770863" y="4277230"/>
                </a:lnTo>
                <a:lnTo>
                  <a:pt x="3764716" y="4323987"/>
                </a:lnTo>
                <a:lnTo>
                  <a:pt x="3758005" y="4370565"/>
                </a:lnTo>
                <a:lnTo>
                  <a:pt x="3750732" y="4416959"/>
                </a:lnTo>
                <a:lnTo>
                  <a:pt x="3742901" y="4463165"/>
                </a:lnTo>
                <a:lnTo>
                  <a:pt x="3734517" y="4509181"/>
                </a:lnTo>
                <a:lnTo>
                  <a:pt x="3725581" y="4555002"/>
                </a:lnTo>
                <a:lnTo>
                  <a:pt x="3716098" y="4600624"/>
                </a:lnTo>
                <a:lnTo>
                  <a:pt x="3706072" y="4646046"/>
                </a:lnTo>
                <a:lnTo>
                  <a:pt x="3695506" y="4691262"/>
                </a:lnTo>
                <a:lnTo>
                  <a:pt x="3684403" y="4736269"/>
                </a:lnTo>
                <a:lnTo>
                  <a:pt x="3672768" y="4781064"/>
                </a:lnTo>
                <a:lnTo>
                  <a:pt x="3660603" y="4825643"/>
                </a:lnTo>
                <a:lnTo>
                  <a:pt x="3647913" y="4870003"/>
                </a:lnTo>
                <a:lnTo>
                  <a:pt x="3634700" y="4914140"/>
                </a:lnTo>
                <a:lnTo>
                  <a:pt x="3620969" y="4958050"/>
                </a:lnTo>
                <a:lnTo>
                  <a:pt x="3606722" y="5001730"/>
                </a:lnTo>
                <a:lnTo>
                  <a:pt x="3591964" y="5045177"/>
                </a:lnTo>
                <a:lnTo>
                  <a:pt x="3576698" y="5088386"/>
                </a:lnTo>
                <a:lnTo>
                  <a:pt x="3560928" y="5131354"/>
                </a:lnTo>
                <a:lnTo>
                  <a:pt x="3544657" y="5174078"/>
                </a:lnTo>
                <a:lnTo>
                  <a:pt x="3527889" y="5216554"/>
                </a:lnTo>
                <a:lnTo>
                  <a:pt x="3510627" y="5258779"/>
                </a:lnTo>
                <a:lnTo>
                  <a:pt x="3492875" y="5300749"/>
                </a:lnTo>
                <a:lnTo>
                  <a:pt x="3474636" y="5342460"/>
                </a:lnTo>
                <a:lnTo>
                  <a:pt x="3455915" y="5383908"/>
                </a:lnTo>
                <a:lnTo>
                  <a:pt x="3436714" y="5425092"/>
                </a:lnTo>
                <a:lnTo>
                  <a:pt x="3417037" y="5466005"/>
                </a:lnTo>
                <a:lnTo>
                  <a:pt x="3396887" y="5506646"/>
                </a:lnTo>
                <a:lnTo>
                  <a:pt x="3376269" y="5547011"/>
                </a:lnTo>
                <a:lnTo>
                  <a:pt x="3355186" y="5587095"/>
                </a:lnTo>
                <a:lnTo>
                  <a:pt x="3333641" y="5626896"/>
                </a:lnTo>
                <a:lnTo>
                  <a:pt x="3311638" y="5666410"/>
                </a:lnTo>
                <a:lnTo>
                  <a:pt x="3289181" y="5705634"/>
                </a:lnTo>
                <a:lnTo>
                  <a:pt x="3266273" y="5744563"/>
                </a:lnTo>
                <a:lnTo>
                  <a:pt x="3242917" y="5783194"/>
                </a:lnTo>
                <a:lnTo>
                  <a:pt x="3219117" y="5821524"/>
                </a:lnTo>
                <a:lnTo>
                  <a:pt x="3194877" y="5859549"/>
                </a:lnTo>
                <a:lnTo>
                  <a:pt x="3170201" y="5897265"/>
                </a:lnTo>
                <a:lnTo>
                  <a:pt x="3145091" y="5934670"/>
                </a:lnTo>
                <a:lnTo>
                  <a:pt x="3119552" y="5971759"/>
                </a:lnTo>
                <a:lnTo>
                  <a:pt x="3093587" y="6008528"/>
                </a:lnTo>
                <a:lnTo>
                  <a:pt x="3067199" y="6044975"/>
                </a:lnTo>
                <a:lnTo>
                  <a:pt x="3040392" y="6081096"/>
                </a:lnTo>
                <a:lnTo>
                  <a:pt x="3013170" y="6116887"/>
                </a:lnTo>
                <a:lnTo>
                  <a:pt x="2985537" y="6152345"/>
                </a:lnTo>
                <a:lnTo>
                  <a:pt x="2957495" y="6187465"/>
                </a:lnTo>
                <a:lnTo>
                  <a:pt x="2929048" y="6222245"/>
                </a:lnTo>
                <a:lnTo>
                  <a:pt x="2900200" y="6256681"/>
                </a:lnTo>
                <a:lnTo>
                  <a:pt x="2870955" y="6290769"/>
                </a:lnTo>
                <a:lnTo>
                  <a:pt x="2841316" y="6324506"/>
                </a:lnTo>
                <a:lnTo>
                  <a:pt x="2811286" y="6357889"/>
                </a:lnTo>
                <a:lnTo>
                  <a:pt x="2780870" y="6390913"/>
                </a:lnTo>
                <a:lnTo>
                  <a:pt x="2750070" y="6423575"/>
                </a:lnTo>
                <a:lnTo>
                  <a:pt x="2718891" y="6455871"/>
                </a:lnTo>
                <a:lnTo>
                  <a:pt x="2687335" y="6487799"/>
                </a:lnTo>
                <a:lnTo>
                  <a:pt x="2655407" y="6519354"/>
                </a:lnTo>
                <a:lnTo>
                  <a:pt x="2623110" y="6550533"/>
                </a:lnTo>
                <a:lnTo>
                  <a:pt x="2590448" y="6581332"/>
                </a:lnTo>
                <a:lnTo>
                  <a:pt x="2557423" y="6611748"/>
                </a:lnTo>
                <a:lnTo>
                  <a:pt x="2524040" y="6641777"/>
                </a:lnTo>
                <a:lnTo>
                  <a:pt x="2490302" y="6671416"/>
                </a:lnTo>
                <a:lnTo>
                  <a:pt x="2456214" y="6700660"/>
                </a:lnTo>
                <a:lnTo>
                  <a:pt x="2421777" y="6729508"/>
                </a:lnTo>
                <a:lnTo>
                  <a:pt x="2386996" y="6757954"/>
                </a:lnTo>
                <a:lnTo>
                  <a:pt x="2351875" y="6785995"/>
                </a:lnTo>
                <a:lnTo>
                  <a:pt x="2316417" y="6813628"/>
                </a:lnTo>
                <a:lnTo>
                  <a:pt x="2280626" y="6840850"/>
                </a:lnTo>
                <a:lnTo>
                  <a:pt x="2244504" y="6867656"/>
                </a:lnTo>
                <a:lnTo>
                  <a:pt x="2208056" y="6894044"/>
                </a:lnTo>
                <a:lnTo>
                  <a:pt x="2171286" y="6920008"/>
                </a:lnTo>
                <a:lnTo>
                  <a:pt x="2134196" y="6945547"/>
                </a:lnTo>
                <a:lnTo>
                  <a:pt x="2096791" y="6970657"/>
                </a:lnTo>
                <a:lnTo>
                  <a:pt x="2059074" y="6995333"/>
                </a:lnTo>
                <a:lnTo>
                  <a:pt x="2021048" y="7019572"/>
                </a:lnTo>
                <a:lnTo>
                  <a:pt x="1982718" y="7043372"/>
                </a:lnTo>
                <a:lnTo>
                  <a:pt x="1944086" y="7066727"/>
                </a:lnTo>
                <a:lnTo>
                  <a:pt x="1905156" y="7089635"/>
                </a:lnTo>
                <a:lnTo>
                  <a:pt x="1865932" y="7112092"/>
                </a:lnTo>
                <a:lnTo>
                  <a:pt x="1826417" y="7134095"/>
                </a:lnTo>
                <a:lnTo>
                  <a:pt x="1786615" y="7155639"/>
                </a:lnTo>
                <a:lnTo>
                  <a:pt x="1746530" y="7176722"/>
                </a:lnTo>
                <a:lnTo>
                  <a:pt x="1706165" y="7197340"/>
                </a:lnTo>
                <a:lnTo>
                  <a:pt x="1665523" y="7217489"/>
                </a:lnTo>
                <a:lnTo>
                  <a:pt x="1624608" y="7237166"/>
                </a:lnTo>
                <a:lnTo>
                  <a:pt x="1583424" y="7256366"/>
                </a:lnTo>
                <a:lnTo>
                  <a:pt x="1541974" y="7275088"/>
                </a:lnTo>
                <a:lnTo>
                  <a:pt x="1500263" y="7293326"/>
                </a:lnTo>
                <a:lnTo>
                  <a:pt x="1458292" y="7311078"/>
                </a:lnTo>
                <a:lnTo>
                  <a:pt x="1416067" y="7328340"/>
                </a:lnTo>
                <a:lnTo>
                  <a:pt x="1373590" y="7345108"/>
                </a:lnTo>
                <a:lnTo>
                  <a:pt x="1330865" y="7361379"/>
                </a:lnTo>
                <a:lnTo>
                  <a:pt x="1287895" y="7377149"/>
                </a:lnTo>
                <a:lnTo>
                  <a:pt x="1244685" y="7392414"/>
                </a:lnTo>
                <a:lnTo>
                  <a:pt x="1201238" y="7407172"/>
                </a:lnTo>
                <a:lnTo>
                  <a:pt x="1157557" y="7421418"/>
                </a:lnTo>
                <a:lnTo>
                  <a:pt x="1113645" y="7435149"/>
                </a:lnTo>
                <a:lnTo>
                  <a:pt x="1069508" y="7448362"/>
                </a:lnTo>
                <a:lnTo>
                  <a:pt x="1025147" y="7461052"/>
                </a:lnTo>
                <a:lnTo>
                  <a:pt x="980567" y="7473217"/>
                </a:lnTo>
                <a:lnTo>
                  <a:pt x="935771" y="7484852"/>
                </a:lnTo>
                <a:lnTo>
                  <a:pt x="890762" y="7495955"/>
                </a:lnTo>
                <a:lnTo>
                  <a:pt x="845545" y="7506521"/>
                </a:lnTo>
                <a:lnTo>
                  <a:pt x="800123" y="7516547"/>
                </a:lnTo>
                <a:lnTo>
                  <a:pt x="754499" y="7526029"/>
                </a:lnTo>
                <a:lnTo>
                  <a:pt x="708677" y="7534965"/>
                </a:lnTo>
                <a:lnTo>
                  <a:pt x="662660" y="7543349"/>
                </a:lnTo>
                <a:lnTo>
                  <a:pt x="616453" y="7551180"/>
                </a:lnTo>
                <a:lnTo>
                  <a:pt x="570058" y="7558453"/>
                </a:lnTo>
                <a:lnTo>
                  <a:pt x="523479" y="7565164"/>
                </a:lnTo>
                <a:lnTo>
                  <a:pt x="476720" y="7571311"/>
                </a:lnTo>
                <a:lnTo>
                  <a:pt x="429784" y="7576889"/>
                </a:lnTo>
                <a:lnTo>
                  <a:pt x="382676" y="7581895"/>
                </a:lnTo>
                <a:lnTo>
                  <a:pt x="335397" y="7586325"/>
                </a:lnTo>
                <a:lnTo>
                  <a:pt x="287953" y="7590176"/>
                </a:lnTo>
                <a:lnTo>
                  <a:pt x="240346" y="7593445"/>
                </a:lnTo>
                <a:lnTo>
                  <a:pt x="192580" y="7596127"/>
                </a:lnTo>
                <a:lnTo>
                  <a:pt x="144659" y="7598219"/>
                </a:lnTo>
                <a:lnTo>
                  <a:pt x="96586" y="7599718"/>
                </a:lnTo>
                <a:lnTo>
                  <a:pt x="48365" y="7600620"/>
                </a:lnTo>
                <a:lnTo>
                  <a:pt x="0" y="7600922"/>
                </a:lnTo>
                <a:lnTo>
                  <a:pt x="0" y="0"/>
                </a:lnTo>
                <a:lnTo>
                  <a:pt x="48365" y="301"/>
                </a:lnTo>
                <a:lnTo>
                  <a:pt x="96586" y="1203"/>
                </a:lnTo>
                <a:lnTo>
                  <a:pt x="144659" y="2702"/>
                </a:lnTo>
                <a:lnTo>
                  <a:pt x="192580" y="4794"/>
                </a:lnTo>
                <a:lnTo>
                  <a:pt x="240346" y="7477"/>
                </a:lnTo>
                <a:lnTo>
                  <a:pt x="287953" y="10745"/>
                </a:lnTo>
                <a:lnTo>
                  <a:pt x="335397" y="14596"/>
                </a:lnTo>
                <a:lnTo>
                  <a:pt x="382676" y="19027"/>
                </a:lnTo>
                <a:lnTo>
                  <a:pt x="429784" y="24033"/>
                </a:lnTo>
                <a:lnTo>
                  <a:pt x="476720" y="29611"/>
                </a:lnTo>
                <a:lnTo>
                  <a:pt x="523479" y="35758"/>
                </a:lnTo>
                <a:lnTo>
                  <a:pt x="570058" y="42469"/>
                </a:lnTo>
                <a:lnTo>
                  <a:pt x="616453" y="49742"/>
                </a:lnTo>
                <a:lnTo>
                  <a:pt x="662660" y="57573"/>
                </a:lnTo>
                <a:lnTo>
                  <a:pt x="708677" y="65958"/>
                </a:lnTo>
                <a:lnTo>
                  <a:pt x="754499" y="74893"/>
                </a:lnTo>
                <a:lnTo>
                  <a:pt x="800123" y="84376"/>
                </a:lnTo>
                <a:lnTo>
                  <a:pt x="845545" y="94402"/>
                </a:lnTo>
                <a:lnTo>
                  <a:pt x="890762" y="104969"/>
                </a:lnTo>
                <a:lnTo>
                  <a:pt x="935771" y="116071"/>
                </a:lnTo>
                <a:lnTo>
                  <a:pt x="980567" y="127707"/>
                </a:lnTo>
                <a:lnTo>
                  <a:pt x="1025147" y="139872"/>
                </a:lnTo>
                <a:lnTo>
                  <a:pt x="1069508" y="152562"/>
                </a:lnTo>
                <a:lnTo>
                  <a:pt x="1113645" y="165775"/>
                </a:lnTo>
                <a:lnTo>
                  <a:pt x="1157557" y="179507"/>
                </a:lnTo>
                <a:lnTo>
                  <a:pt x="1201238" y="193753"/>
                </a:lnTo>
                <a:lnTo>
                  <a:pt x="1244685" y="208511"/>
                </a:lnTo>
                <a:lnTo>
                  <a:pt x="1287895" y="223777"/>
                </a:lnTo>
                <a:lnTo>
                  <a:pt x="1330865" y="239547"/>
                </a:lnTo>
                <a:lnTo>
                  <a:pt x="1373590" y="255819"/>
                </a:lnTo>
                <a:lnTo>
                  <a:pt x="1416067" y="272587"/>
                </a:lnTo>
                <a:lnTo>
                  <a:pt x="1458292" y="289849"/>
                </a:lnTo>
                <a:lnTo>
                  <a:pt x="1500263" y="307601"/>
                </a:lnTo>
                <a:lnTo>
                  <a:pt x="1541974" y="325840"/>
                </a:lnTo>
                <a:lnTo>
                  <a:pt x="1583424" y="344562"/>
                </a:lnTo>
                <a:lnTo>
                  <a:pt x="1624608" y="363763"/>
                </a:lnTo>
                <a:lnTo>
                  <a:pt x="1665523" y="383440"/>
                </a:lnTo>
                <a:lnTo>
                  <a:pt x="1706165" y="403590"/>
                </a:lnTo>
                <a:lnTo>
                  <a:pt x="1746530" y="424208"/>
                </a:lnTo>
                <a:lnTo>
                  <a:pt x="1786615" y="445291"/>
                </a:lnTo>
                <a:lnTo>
                  <a:pt x="1826417" y="466836"/>
                </a:lnTo>
                <a:lnTo>
                  <a:pt x="1865932" y="488840"/>
                </a:lnTo>
                <a:lnTo>
                  <a:pt x="1905156" y="511297"/>
                </a:lnTo>
                <a:lnTo>
                  <a:pt x="1944086" y="534206"/>
                </a:lnTo>
                <a:lnTo>
                  <a:pt x="1982718" y="557562"/>
                </a:lnTo>
                <a:lnTo>
                  <a:pt x="2021048" y="581362"/>
                </a:lnTo>
                <a:lnTo>
                  <a:pt x="2059074" y="605602"/>
                </a:lnTo>
                <a:lnTo>
                  <a:pt x="2096791" y="630278"/>
                </a:lnTo>
                <a:lnTo>
                  <a:pt x="2134196" y="655388"/>
                </a:lnTo>
                <a:lnTo>
                  <a:pt x="2171286" y="680928"/>
                </a:lnTo>
                <a:lnTo>
                  <a:pt x="2208056" y="706893"/>
                </a:lnTo>
                <a:lnTo>
                  <a:pt x="2244504" y="733282"/>
                </a:lnTo>
                <a:lnTo>
                  <a:pt x="2280626" y="760088"/>
                </a:lnTo>
                <a:lnTo>
                  <a:pt x="2316417" y="787311"/>
                </a:lnTo>
                <a:lnTo>
                  <a:pt x="2351875" y="814945"/>
                </a:lnTo>
                <a:lnTo>
                  <a:pt x="2386996" y="842987"/>
                </a:lnTo>
                <a:lnTo>
                  <a:pt x="2421777" y="871434"/>
                </a:lnTo>
                <a:lnTo>
                  <a:pt x="2456214" y="900282"/>
                </a:lnTo>
                <a:lnTo>
                  <a:pt x="2490302" y="929527"/>
                </a:lnTo>
                <a:lnTo>
                  <a:pt x="2524040" y="959167"/>
                </a:lnTo>
                <a:lnTo>
                  <a:pt x="2557423" y="989197"/>
                </a:lnTo>
                <a:lnTo>
                  <a:pt x="2590448" y="1019613"/>
                </a:lnTo>
                <a:lnTo>
                  <a:pt x="2623110" y="1050413"/>
                </a:lnTo>
                <a:lnTo>
                  <a:pt x="2655407" y="1081593"/>
                </a:lnTo>
                <a:lnTo>
                  <a:pt x="2687335" y="1113149"/>
                </a:lnTo>
                <a:lnTo>
                  <a:pt x="2718891" y="1145077"/>
                </a:lnTo>
                <a:lnTo>
                  <a:pt x="2750070" y="1177375"/>
                </a:lnTo>
                <a:lnTo>
                  <a:pt x="2780870" y="1210038"/>
                </a:lnTo>
                <a:lnTo>
                  <a:pt x="2811286" y="1243063"/>
                </a:lnTo>
                <a:lnTo>
                  <a:pt x="2841316" y="1276446"/>
                </a:lnTo>
                <a:lnTo>
                  <a:pt x="2870955" y="1310184"/>
                </a:lnTo>
                <a:lnTo>
                  <a:pt x="2900200" y="1344273"/>
                </a:lnTo>
                <a:lnTo>
                  <a:pt x="2929048" y="1378710"/>
                </a:lnTo>
                <a:lnTo>
                  <a:pt x="2957495" y="1413491"/>
                </a:lnTo>
                <a:lnTo>
                  <a:pt x="2985537" y="1448613"/>
                </a:lnTo>
                <a:lnTo>
                  <a:pt x="3013170" y="1484071"/>
                </a:lnTo>
                <a:lnTo>
                  <a:pt x="3040392" y="1519863"/>
                </a:lnTo>
                <a:lnTo>
                  <a:pt x="3067199" y="1555985"/>
                </a:lnTo>
                <a:lnTo>
                  <a:pt x="3093587" y="1592433"/>
                </a:lnTo>
                <a:lnTo>
                  <a:pt x="3119552" y="1629204"/>
                </a:lnTo>
                <a:lnTo>
                  <a:pt x="3145091" y="1666294"/>
                </a:lnTo>
                <a:lnTo>
                  <a:pt x="3170201" y="1703700"/>
                </a:lnTo>
                <a:lnTo>
                  <a:pt x="3194877" y="1741417"/>
                </a:lnTo>
                <a:lnTo>
                  <a:pt x="3219117" y="1779444"/>
                </a:lnTo>
                <a:lnTo>
                  <a:pt x="3242917" y="1817775"/>
                </a:lnTo>
                <a:lnTo>
                  <a:pt x="3266273" y="1856407"/>
                </a:lnTo>
                <a:lnTo>
                  <a:pt x="3289181" y="1895338"/>
                </a:lnTo>
                <a:lnTo>
                  <a:pt x="3311638" y="1934562"/>
                </a:lnTo>
                <a:lnTo>
                  <a:pt x="3333641" y="1974077"/>
                </a:lnTo>
                <a:lnTo>
                  <a:pt x="3355186" y="2013880"/>
                </a:lnTo>
                <a:lnTo>
                  <a:pt x="3376269" y="2053965"/>
                </a:lnTo>
                <a:lnTo>
                  <a:pt x="3396887" y="2094331"/>
                </a:lnTo>
                <a:lnTo>
                  <a:pt x="3417037" y="2134974"/>
                </a:lnTo>
                <a:lnTo>
                  <a:pt x="3436714" y="2175889"/>
                </a:lnTo>
                <a:lnTo>
                  <a:pt x="3455915" y="2217073"/>
                </a:lnTo>
                <a:lnTo>
                  <a:pt x="3474636" y="2258523"/>
                </a:lnTo>
                <a:lnTo>
                  <a:pt x="3492875" y="2300236"/>
                </a:lnTo>
                <a:lnTo>
                  <a:pt x="3510627" y="2342207"/>
                </a:lnTo>
                <a:lnTo>
                  <a:pt x="3527889" y="2384433"/>
                </a:lnTo>
                <a:lnTo>
                  <a:pt x="3544657" y="2426911"/>
                </a:lnTo>
                <a:lnTo>
                  <a:pt x="3560928" y="2469636"/>
                </a:lnTo>
                <a:lnTo>
                  <a:pt x="3576698" y="2512606"/>
                </a:lnTo>
                <a:lnTo>
                  <a:pt x="3591964" y="2555817"/>
                </a:lnTo>
                <a:lnTo>
                  <a:pt x="3606722" y="2599265"/>
                </a:lnTo>
                <a:lnTo>
                  <a:pt x="3620969" y="2642947"/>
                </a:lnTo>
                <a:lnTo>
                  <a:pt x="3634700" y="2686858"/>
                </a:lnTo>
                <a:lnTo>
                  <a:pt x="3647913" y="2730997"/>
                </a:lnTo>
                <a:lnTo>
                  <a:pt x="3660603" y="2775358"/>
                </a:lnTo>
                <a:lnTo>
                  <a:pt x="3672768" y="2819939"/>
                </a:lnTo>
                <a:lnTo>
                  <a:pt x="3684403" y="2864736"/>
                </a:lnTo>
                <a:lnTo>
                  <a:pt x="3695506" y="2909745"/>
                </a:lnTo>
                <a:lnTo>
                  <a:pt x="3706072" y="2954963"/>
                </a:lnTo>
                <a:lnTo>
                  <a:pt x="3716098" y="3000386"/>
                </a:lnTo>
                <a:lnTo>
                  <a:pt x="3725581" y="3046010"/>
                </a:lnTo>
                <a:lnTo>
                  <a:pt x="3734517" y="3091833"/>
                </a:lnTo>
                <a:lnTo>
                  <a:pt x="3742901" y="3137850"/>
                </a:lnTo>
                <a:lnTo>
                  <a:pt x="3750732" y="3184058"/>
                </a:lnTo>
                <a:lnTo>
                  <a:pt x="3758005" y="3230454"/>
                </a:lnTo>
                <a:lnTo>
                  <a:pt x="3764716" y="3277033"/>
                </a:lnTo>
                <a:lnTo>
                  <a:pt x="3770863" y="3323793"/>
                </a:lnTo>
                <a:lnTo>
                  <a:pt x="3776441" y="3370730"/>
                </a:lnTo>
                <a:lnTo>
                  <a:pt x="3781447" y="3417839"/>
                </a:lnTo>
                <a:lnTo>
                  <a:pt x="3785878" y="3465118"/>
                </a:lnTo>
                <a:lnTo>
                  <a:pt x="3789729" y="3512563"/>
                </a:lnTo>
                <a:lnTo>
                  <a:pt x="3792997" y="3560171"/>
                </a:lnTo>
                <a:lnTo>
                  <a:pt x="3795680" y="3607938"/>
                </a:lnTo>
                <a:lnTo>
                  <a:pt x="3797772" y="3655859"/>
                </a:lnTo>
                <a:lnTo>
                  <a:pt x="3799271" y="3703933"/>
                </a:lnTo>
                <a:lnTo>
                  <a:pt x="3800173" y="3752155"/>
                </a:lnTo>
                <a:lnTo>
                  <a:pt x="3800474" y="3800521"/>
                </a:lnTo>
                <a:close/>
              </a:path>
            </a:pathLst>
          </a:custGeom>
          <a:solidFill>
            <a:srgbClr val="989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2951" y="1719440"/>
            <a:ext cx="2038350" cy="2038350"/>
          </a:xfrm>
          <a:custGeom>
            <a:avLst/>
            <a:gdLst/>
            <a:ahLst/>
            <a:cxnLst/>
            <a:rect l="l" t="t" r="r" b="b"/>
            <a:pathLst>
              <a:path w="2038350" h="2038350">
                <a:moveTo>
                  <a:pt x="1019174" y="2038349"/>
                </a:moveTo>
                <a:lnTo>
                  <a:pt x="971198" y="2037240"/>
                </a:lnTo>
                <a:lnTo>
                  <a:pt x="923792" y="2033945"/>
                </a:lnTo>
                <a:lnTo>
                  <a:pt x="877006" y="2028512"/>
                </a:lnTo>
                <a:lnTo>
                  <a:pt x="830889" y="2020992"/>
                </a:lnTo>
                <a:lnTo>
                  <a:pt x="785489" y="2011432"/>
                </a:lnTo>
                <a:lnTo>
                  <a:pt x="740856" y="1999882"/>
                </a:lnTo>
                <a:lnTo>
                  <a:pt x="697039" y="1986391"/>
                </a:lnTo>
                <a:lnTo>
                  <a:pt x="654086" y="1971007"/>
                </a:lnTo>
                <a:lnTo>
                  <a:pt x="612047" y="1953780"/>
                </a:lnTo>
                <a:lnTo>
                  <a:pt x="570970" y="1934758"/>
                </a:lnTo>
                <a:lnTo>
                  <a:pt x="530905" y="1913991"/>
                </a:lnTo>
                <a:lnTo>
                  <a:pt x="491900" y="1891527"/>
                </a:lnTo>
                <a:lnTo>
                  <a:pt x="454004" y="1867416"/>
                </a:lnTo>
                <a:lnTo>
                  <a:pt x="417266" y="1841706"/>
                </a:lnTo>
                <a:lnTo>
                  <a:pt x="381735" y="1814446"/>
                </a:lnTo>
                <a:lnTo>
                  <a:pt x="347461" y="1785685"/>
                </a:lnTo>
                <a:lnTo>
                  <a:pt x="314492" y="1755473"/>
                </a:lnTo>
                <a:lnTo>
                  <a:pt x="282876" y="1723857"/>
                </a:lnTo>
                <a:lnTo>
                  <a:pt x="252664" y="1690888"/>
                </a:lnTo>
                <a:lnTo>
                  <a:pt x="223903" y="1656613"/>
                </a:lnTo>
                <a:lnTo>
                  <a:pt x="196643" y="1621083"/>
                </a:lnTo>
                <a:lnTo>
                  <a:pt x="170933" y="1584345"/>
                </a:lnTo>
                <a:lnTo>
                  <a:pt x="146822" y="1546449"/>
                </a:lnTo>
                <a:lnTo>
                  <a:pt x="124358" y="1507444"/>
                </a:lnTo>
                <a:lnTo>
                  <a:pt x="103591" y="1467379"/>
                </a:lnTo>
                <a:lnTo>
                  <a:pt x="84569" y="1426302"/>
                </a:lnTo>
                <a:lnTo>
                  <a:pt x="67342" y="1384263"/>
                </a:lnTo>
                <a:lnTo>
                  <a:pt x="51958" y="1341310"/>
                </a:lnTo>
                <a:lnTo>
                  <a:pt x="38467" y="1297493"/>
                </a:lnTo>
                <a:lnTo>
                  <a:pt x="26917" y="1252860"/>
                </a:lnTo>
                <a:lnTo>
                  <a:pt x="17327" y="1207275"/>
                </a:lnTo>
                <a:lnTo>
                  <a:pt x="9837" y="1161343"/>
                </a:lnTo>
                <a:lnTo>
                  <a:pt x="4404" y="1114557"/>
                </a:lnTo>
                <a:lnTo>
                  <a:pt x="1109" y="1067151"/>
                </a:lnTo>
                <a:lnTo>
                  <a:pt x="0" y="1019174"/>
                </a:lnTo>
                <a:lnTo>
                  <a:pt x="1109" y="971198"/>
                </a:lnTo>
                <a:lnTo>
                  <a:pt x="4404" y="923792"/>
                </a:lnTo>
                <a:lnTo>
                  <a:pt x="9837" y="877006"/>
                </a:lnTo>
                <a:lnTo>
                  <a:pt x="17357" y="830889"/>
                </a:lnTo>
                <a:lnTo>
                  <a:pt x="26917" y="785489"/>
                </a:lnTo>
                <a:lnTo>
                  <a:pt x="38467" y="740856"/>
                </a:lnTo>
                <a:lnTo>
                  <a:pt x="51958" y="697039"/>
                </a:lnTo>
                <a:lnTo>
                  <a:pt x="67342" y="654086"/>
                </a:lnTo>
                <a:lnTo>
                  <a:pt x="84569" y="612047"/>
                </a:lnTo>
                <a:lnTo>
                  <a:pt x="103591" y="570970"/>
                </a:lnTo>
                <a:lnTo>
                  <a:pt x="124358" y="530905"/>
                </a:lnTo>
                <a:lnTo>
                  <a:pt x="146822" y="491900"/>
                </a:lnTo>
                <a:lnTo>
                  <a:pt x="170933" y="454004"/>
                </a:lnTo>
                <a:lnTo>
                  <a:pt x="196643" y="417266"/>
                </a:lnTo>
                <a:lnTo>
                  <a:pt x="223903" y="381735"/>
                </a:lnTo>
                <a:lnTo>
                  <a:pt x="252664" y="347461"/>
                </a:lnTo>
                <a:lnTo>
                  <a:pt x="282876" y="314492"/>
                </a:lnTo>
                <a:lnTo>
                  <a:pt x="314492" y="282876"/>
                </a:lnTo>
                <a:lnTo>
                  <a:pt x="347461" y="252664"/>
                </a:lnTo>
                <a:lnTo>
                  <a:pt x="381735" y="223903"/>
                </a:lnTo>
                <a:lnTo>
                  <a:pt x="417266" y="196643"/>
                </a:lnTo>
                <a:lnTo>
                  <a:pt x="454004" y="170933"/>
                </a:lnTo>
                <a:lnTo>
                  <a:pt x="491900" y="146822"/>
                </a:lnTo>
                <a:lnTo>
                  <a:pt x="530905" y="124358"/>
                </a:lnTo>
                <a:lnTo>
                  <a:pt x="570970" y="103591"/>
                </a:lnTo>
                <a:lnTo>
                  <a:pt x="612047" y="84569"/>
                </a:lnTo>
                <a:lnTo>
                  <a:pt x="654086" y="67342"/>
                </a:lnTo>
                <a:lnTo>
                  <a:pt x="697039" y="51958"/>
                </a:lnTo>
                <a:lnTo>
                  <a:pt x="740856" y="38467"/>
                </a:lnTo>
                <a:lnTo>
                  <a:pt x="785489" y="26917"/>
                </a:lnTo>
                <a:lnTo>
                  <a:pt x="830889" y="17357"/>
                </a:lnTo>
                <a:lnTo>
                  <a:pt x="877006" y="9837"/>
                </a:lnTo>
                <a:lnTo>
                  <a:pt x="923792" y="4404"/>
                </a:lnTo>
                <a:lnTo>
                  <a:pt x="971198" y="1109"/>
                </a:lnTo>
                <a:lnTo>
                  <a:pt x="1019174" y="0"/>
                </a:lnTo>
                <a:lnTo>
                  <a:pt x="1067151" y="1109"/>
                </a:lnTo>
                <a:lnTo>
                  <a:pt x="1114557" y="4404"/>
                </a:lnTo>
                <a:lnTo>
                  <a:pt x="1161343" y="9837"/>
                </a:lnTo>
                <a:lnTo>
                  <a:pt x="1207460" y="17357"/>
                </a:lnTo>
                <a:lnTo>
                  <a:pt x="1252860" y="26917"/>
                </a:lnTo>
                <a:lnTo>
                  <a:pt x="1297493" y="38467"/>
                </a:lnTo>
                <a:lnTo>
                  <a:pt x="1341310" y="51958"/>
                </a:lnTo>
                <a:lnTo>
                  <a:pt x="1384263" y="67342"/>
                </a:lnTo>
                <a:lnTo>
                  <a:pt x="1426302" y="84569"/>
                </a:lnTo>
                <a:lnTo>
                  <a:pt x="1467379" y="103591"/>
                </a:lnTo>
                <a:lnTo>
                  <a:pt x="1507444" y="124358"/>
                </a:lnTo>
                <a:lnTo>
                  <a:pt x="1546449" y="146822"/>
                </a:lnTo>
                <a:lnTo>
                  <a:pt x="1584345" y="170933"/>
                </a:lnTo>
                <a:lnTo>
                  <a:pt x="1621083" y="196643"/>
                </a:lnTo>
                <a:lnTo>
                  <a:pt x="1656613" y="223903"/>
                </a:lnTo>
                <a:lnTo>
                  <a:pt x="1690888" y="252664"/>
                </a:lnTo>
                <a:lnTo>
                  <a:pt x="1723857" y="282876"/>
                </a:lnTo>
                <a:lnTo>
                  <a:pt x="1755473" y="314492"/>
                </a:lnTo>
                <a:lnTo>
                  <a:pt x="1778596" y="339724"/>
                </a:lnTo>
                <a:lnTo>
                  <a:pt x="1019174" y="339724"/>
                </a:lnTo>
                <a:lnTo>
                  <a:pt x="970654" y="341431"/>
                </a:lnTo>
                <a:lnTo>
                  <a:pt x="923053" y="346472"/>
                </a:lnTo>
                <a:lnTo>
                  <a:pt x="876488" y="354734"/>
                </a:lnTo>
                <a:lnTo>
                  <a:pt x="831074" y="366102"/>
                </a:lnTo>
                <a:lnTo>
                  <a:pt x="786924" y="380460"/>
                </a:lnTo>
                <a:lnTo>
                  <a:pt x="744155" y="397694"/>
                </a:lnTo>
                <a:lnTo>
                  <a:pt x="702882" y="417688"/>
                </a:lnTo>
                <a:lnTo>
                  <a:pt x="663219" y="440328"/>
                </a:lnTo>
                <a:lnTo>
                  <a:pt x="625281" y="465498"/>
                </a:lnTo>
                <a:lnTo>
                  <a:pt x="589183" y="493084"/>
                </a:lnTo>
                <a:lnTo>
                  <a:pt x="555041" y="522970"/>
                </a:lnTo>
                <a:lnTo>
                  <a:pt x="522970" y="555041"/>
                </a:lnTo>
                <a:lnTo>
                  <a:pt x="493084" y="589183"/>
                </a:lnTo>
                <a:lnTo>
                  <a:pt x="465498" y="625281"/>
                </a:lnTo>
                <a:lnTo>
                  <a:pt x="440328" y="663219"/>
                </a:lnTo>
                <a:lnTo>
                  <a:pt x="417688" y="702882"/>
                </a:lnTo>
                <a:lnTo>
                  <a:pt x="397694" y="744155"/>
                </a:lnTo>
                <a:lnTo>
                  <a:pt x="380460" y="786924"/>
                </a:lnTo>
                <a:lnTo>
                  <a:pt x="366102" y="831074"/>
                </a:lnTo>
                <a:lnTo>
                  <a:pt x="354734" y="876488"/>
                </a:lnTo>
                <a:lnTo>
                  <a:pt x="346472" y="923053"/>
                </a:lnTo>
                <a:lnTo>
                  <a:pt x="341431" y="970654"/>
                </a:lnTo>
                <a:lnTo>
                  <a:pt x="339724" y="1019174"/>
                </a:lnTo>
                <a:lnTo>
                  <a:pt x="341431" y="1067695"/>
                </a:lnTo>
                <a:lnTo>
                  <a:pt x="346472" y="1115296"/>
                </a:lnTo>
                <a:lnTo>
                  <a:pt x="354734" y="1161861"/>
                </a:lnTo>
                <a:lnTo>
                  <a:pt x="366102" y="1207275"/>
                </a:lnTo>
                <a:lnTo>
                  <a:pt x="380460" y="1251425"/>
                </a:lnTo>
                <a:lnTo>
                  <a:pt x="397694" y="1294194"/>
                </a:lnTo>
                <a:lnTo>
                  <a:pt x="417688" y="1335467"/>
                </a:lnTo>
                <a:lnTo>
                  <a:pt x="440328" y="1375130"/>
                </a:lnTo>
                <a:lnTo>
                  <a:pt x="465498" y="1413068"/>
                </a:lnTo>
                <a:lnTo>
                  <a:pt x="493084" y="1449166"/>
                </a:lnTo>
                <a:lnTo>
                  <a:pt x="522970" y="1483308"/>
                </a:lnTo>
                <a:lnTo>
                  <a:pt x="555041" y="1515379"/>
                </a:lnTo>
                <a:lnTo>
                  <a:pt x="589183" y="1545265"/>
                </a:lnTo>
                <a:lnTo>
                  <a:pt x="625281" y="1572851"/>
                </a:lnTo>
                <a:lnTo>
                  <a:pt x="663219" y="1598021"/>
                </a:lnTo>
                <a:lnTo>
                  <a:pt x="702882" y="1620661"/>
                </a:lnTo>
                <a:lnTo>
                  <a:pt x="744155" y="1640655"/>
                </a:lnTo>
                <a:lnTo>
                  <a:pt x="786924" y="1657889"/>
                </a:lnTo>
                <a:lnTo>
                  <a:pt x="831074" y="1672247"/>
                </a:lnTo>
                <a:lnTo>
                  <a:pt x="876488" y="1683614"/>
                </a:lnTo>
                <a:lnTo>
                  <a:pt x="923053" y="1691877"/>
                </a:lnTo>
                <a:lnTo>
                  <a:pt x="970654" y="1696918"/>
                </a:lnTo>
                <a:lnTo>
                  <a:pt x="1019174" y="1698624"/>
                </a:lnTo>
                <a:lnTo>
                  <a:pt x="1778596" y="1698624"/>
                </a:lnTo>
                <a:lnTo>
                  <a:pt x="1755473" y="1723857"/>
                </a:lnTo>
                <a:lnTo>
                  <a:pt x="1723857" y="1755473"/>
                </a:lnTo>
                <a:lnTo>
                  <a:pt x="1690888" y="1785685"/>
                </a:lnTo>
                <a:lnTo>
                  <a:pt x="1656613" y="1814446"/>
                </a:lnTo>
                <a:lnTo>
                  <a:pt x="1621083" y="1841706"/>
                </a:lnTo>
                <a:lnTo>
                  <a:pt x="1584345" y="1867416"/>
                </a:lnTo>
                <a:lnTo>
                  <a:pt x="1546449" y="1891527"/>
                </a:lnTo>
                <a:lnTo>
                  <a:pt x="1507444" y="1913991"/>
                </a:lnTo>
                <a:lnTo>
                  <a:pt x="1467379" y="1934758"/>
                </a:lnTo>
                <a:lnTo>
                  <a:pt x="1426302" y="1953780"/>
                </a:lnTo>
                <a:lnTo>
                  <a:pt x="1384263" y="1971007"/>
                </a:lnTo>
                <a:lnTo>
                  <a:pt x="1341310" y="1986391"/>
                </a:lnTo>
                <a:lnTo>
                  <a:pt x="1297493" y="1999882"/>
                </a:lnTo>
                <a:lnTo>
                  <a:pt x="1252860" y="2011432"/>
                </a:lnTo>
                <a:lnTo>
                  <a:pt x="1207460" y="2020992"/>
                </a:lnTo>
                <a:lnTo>
                  <a:pt x="1161343" y="2028512"/>
                </a:lnTo>
                <a:lnTo>
                  <a:pt x="1114557" y="2033945"/>
                </a:lnTo>
                <a:lnTo>
                  <a:pt x="1067151" y="2037240"/>
                </a:lnTo>
                <a:lnTo>
                  <a:pt x="1019174" y="2038349"/>
                </a:lnTo>
                <a:close/>
              </a:path>
              <a:path w="2038350" h="2038350">
                <a:moveTo>
                  <a:pt x="1778596" y="1698624"/>
                </a:moveTo>
                <a:lnTo>
                  <a:pt x="1019174" y="1698624"/>
                </a:lnTo>
                <a:lnTo>
                  <a:pt x="1067695" y="1696918"/>
                </a:lnTo>
                <a:lnTo>
                  <a:pt x="1115296" y="1691877"/>
                </a:lnTo>
                <a:lnTo>
                  <a:pt x="1161861" y="1683614"/>
                </a:lnTo>
                <a:lnTo>
                  <a:pt x="1207275" y="1672247"/>
                </a:lnTo>
                <a:lnTo>
                  <a:pt x="1251425" y="1657889"/>
                </a:lnTo>
                <a:lnTo>
                  <a:pt x="1294194" y="1640655"/>
                </a:lnTo>
                <a:lnTo>
                  <a:pt x="1335467" y="1620661"/>
                </a:lnTo>
                <a:lnTo>
                  <a:pt x="1375130" y="1598021"/>
                </a:lnTo>
                <a:lnTo>
                  <a:pt x="1413068" y="1572851"/>
                </a:lnTo>
                <a:lnTo>
                  <a:pt x="1449166" y="1545265"/>
                </a:lnTo>
                <a:lnTo>
                  <a:pt x="1483308" y="1515379"/>
                </a:lnTo>
                <a:lnTo>
                  <a:pt x="1515379" y="1483308"/>
                </a:lnTo>
                <a:lnTo>
                  <a:pt x="1545265" y="1449166"/>
                </a:lnTo>
                <a:lnTo>
                  <a:pt x="1572851" y="1413068"/>
                </a:lnTo>
                <a:lnTo>
                  <a:pt x="1598021" y="1375130"/>
                </a:lnTo>
                <a:lnTo>
                  <a:pt x="1620661" y="1335467"/>
                </a:lnTo>
                <a:lnTo>
                  <a:pt x="1640655" y="1294194"/>
                </a:lnTo>
                <a:lnTo>
                  <a:pt x="1657889" y="1251425"/>
                </a:lnTo>
                <a:lnTo>
                  <a:pt x="1672247" y="1207275"/>
                </a:lnTo>
                <a:lnTo>
                  <a:pt x="1683614" y="1161861"/>
                </a:lnTo>
                <a:lnTo>
                  <a:pt x="1691877" y="1115296"/>
                </a:lnTo>
                <a:lnTo>
                  <a:pt x="1696918" y="1067695"/>
                </a:lnTo>
                <a:lnTo>
                  <a:pt x="1698624" y="1019174"/>
                </a:lnTo>
                <a:lnTo>
                  <a:pt x="1696918" y="970654"/>
                </a:lnTo>
                <a:lnTo>
                  <a:pt x="1691877" y="923053"/>
                </a:lnTo>
                <a:lnTo>
                  <a:pt x="1683614" y="876488"/>
                </a:lnTo>
                <a:lnTo>
                  <a:pt x="1672247" y="831074"/>
                </a:lnTo>
                <a:lnTo>
                  <a:pt x="1657889" y="786924"/>
                </a:lnTo>
                <a:lnTo>
                  <a:pt x="1640655" y="744155"/>
                </a:lnTo>
                <a:lnTo>
                  <a:pt x="1620661" y="702882"/>
                </a:lnTo>
                <a:lnTo>
                  <a:pt x="1598021" y="663219"/>
                </a:lnTo>
                <a:lnTo>
                  <a:pt x="1572851" y="625281"/>
                </a:lnTo>
                <a:lnTo>
                  <a:pt x="1545265" y="589183"/>
                </a:lnTo>
                <a:lnTo>
                  <a:pt x="1515379" y="555041"/>
                </a:lnTo>
                <a:lnTo>
                  <a:pt x="1483308" y="522970"/>
                </a:lnTo>
                <a:lnTo>
                  <a:pt x="1449166" y="493084"/>
                </a:lnTo>
                <a:lnTo>
                  <a:pt x="1413068" y="465498"/>
                </a:lnTo>
                <a:lnTo>
                  <a:pt x="1375130" y="440328"/>
                </a:lnTo>
                <a:lnTo>
                  <a:pt x="1335467" y="417688"/>
                </a:lnTo>
                <a:lnTo>
                  <a:pt x="1294194" y="397694"/>
                </a:lnTo>
                <a:lnTo>
                  <a:pt x="1251425" y="380460"/>
                </a:lnTo>
                <a:lnTo>
                  <a:pt x="1207275" y="366102"/>
                </a:lnTo>
                <a:lnTo>
                  <a:pt x="1161861" y="354734"/>
                </a:lnTo>
                <a:lnTo>
                  <a:pt x="1115296" y="346472"/>
                </a:lnTo>
                <a:lnTo>
                  <a:pt x="1067695" y="341431"/>
                </a:lnTo>
                <a:lnTo>
                  <a:pt x="1019174" y="339724"/>
                </a:lnTo>
                <a:lnTo>
                  <a:pt x="1778596" y="339724"/>
                </a:lnTo>
                <a:lnTo>
                  <a:pt x="1814446" y="381735"/>
                </a:lnTo>
                <a:lnTo>
                  <a:pt x="1841706" y="417266"/>
                </a:lnTo>
                <a:lnTo>
                  <a:pt x="1867416" y="454004"/>
                </a:lnTo>
                <a:lnTo>
                  <a:pt x="1891527" y="491900"/>
                </a:lnTo>
                <a:lnTo>
                  <a:pt x="1913991" y="530905"/>
                </a:lnTo>
                <a:lnTo>
                  <a:pt x="1934758" y="570970"/>
                </a:lnTo>
                <a:lnTo>
                  <a:pt x="1953780" y="612047"/>
                </a:lnTo>
                <a:lnTo>
                  <a:pt x="1971007" y="654086"/>
                </a:lnTo>
                <a:lnTo>
                  <a:pt x="1986391" y="697039"/>
                </a:lnTo>
                <a:lnTo>
                  <a:pt x="1999882" y="740856"/>
                </a:lnTo>
                <a:lnTo>
                  <a:pt x="2011432" y="785489"/>
                </a:lnTo>
                <a:lnTo>
                  <a:pt x="2021022" y="831074"/>
                </a:lnTo>
                <a:lnTo>
                  <a:pt x="2028512" y="877006"/>
                </a:lnTo>
                <a:lnTo>
                  <a:pt x="2033945" y="923792"/>
                </a:lnTo>
                <a:lnTo>
                  <a:pt x="2037240" y="971198"/>
                </a:lnTo>
                <a:lnTo>
                  <a:pt x="2038349" y="1019174"/>
                </a:lnTo>
                <a:lnTo>
                  <a:pt x="2037240" y="1067151"/>
                </a:lnTo>
                <a:lnTo>
                  <a:pt x="2033945" y="1114557"/>
                </a:lnTo>
                <a:lnTo>
                  <a:pt x="2028512" y="1161343"/>
                </a:lnTo>
                <a:lnTo>
                  <a:pt x="2020992" y="1207460"/>
                </a:lnTo>
                <a:lnTo>
                  <a:pt x="2011432" y="1252860"/>
                </a:lnTo>
                <a:lnTo>
                  <a:pt x="1999882" y="1297493"/>
                </a:lnTo>
                <a:lnTo>
                  <a:pt x="1986391" y="1341310"/>
                </a:lnTo>
                <a:lnTo>
                  <a:pt x="1971007" y="1384263"/>
                </a:lnTo>
                <a:lnTo>
                  <a:pt x="1953780" y="1426302"/>
                </a:lnTo>
                <a:lnTo>
                  <a:pt x="1934758" y="1467379"/>
                </a:lnTo>
                <a:lnTo>
                  <a:pt x="1913991" y="1507444"/>
                </a:lnTo>
                <a:lnTo>
                  <a:pt x="1891527" y="1546449"/>
                </a:lnTo>
                <a:lnTo>
                  <a:pt x="1867416" y="1584345"/>
                </a:lnTo>
                <a:lnTo>
                  <a:pt x="1841706" y="1621083"/>
                </a:lnTo>
                <a:lnTo>
                  <a:pt x="1814446" y="1656613"/>
                </a:lnTo>
                <a:lnTo>
                  <a:pt x="1785685" y="1690888"/>
                </a:lnTo>
                <a:lnTo>
                  <a:pt x="1778596" y="1698624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8512" y="8071630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237" y="752474"/>
                </a:moveTo>
                <a:lnTo>
                  <a:pt x="330179" y="749645"/>
                </a:lnTo>
                <a:lnTo>
                  <a:pt x="284819" y="741199"/>
                </a:lnTo>
                <a:lnTo>
                  <a:pt x="240833" y="727265"/>
                </a:lnTo>
                <a:lnTo>
                  <a:pt x="198880" y="708049"/>
                </a:lnTo>
                <a:lnTo>
                  <a:pt x="159594" y="683841"/>
                </a:lnTo>
                <a:lnTo>
                  <a:pt x="123571" y="655011"/>
                </a:lnTo>
                <a:lnTo>
                  <a:pt x="91348" y="621987"/>
                </a:lnTo>
                <a:lnTo>
                  <a:pt x="63407" y="585263"/>
                </a:lnTo>
                <a:lnTo>
                  <a:pt x="40171" y="545395"/>
                </a:lnTo>
                <a:lnTo>
                  <a:pt x="21993" y="502988"/>
                </a:lnTo>
                <a:lnTo>
                  <a:pt x="9142" y="458674"/>
                </a:lnTo>
                <a:lnTo>
                  <a:pt x="1811" y="413115"/>
                </a:lnTo>
                <a:lnTo>
                  <a:pt x="0" y="376237"/>
                </a:lnTo>
                <a:lnTo>
                  <a:pt x="113" y="367001"/>
                </a:lnTo>
                <a:lnTo>
                  <a:pt x="4071" y="321031"/>
                </a:lnTo>
                <a:lnTo>
                  <a:pt x="13627" y="275892"/>
                </a:lnTo>
                <a:lnTo>
                  <a:pt x="28639" y="232257"/>
                </a:lnTo>
                <a:lnTo>
                  <a:pt x="48879" y="190788"/>
                </a:lnTo>
                <a:lnTo>
                  <a:pt x="74040" y="152112"/>
                </a:lnTo>
                <a:lnTo>
                  <a:pt x="103746" y="116808"/>
                </a:lnTo>
                <a:lnTo>
                  <a:pt x="137554" y="85401"/>
                </a:lnTo>
                <a:lnTo>
                  <a:pt x="174953" y="58370"/>
                </a:lnTo>
                <a:lnTo>
                  <a:pt x="215375" y="36122"/>
                </a:lnTo>
                <a:lnTo>
                  <a:pt x="258215" y="18990"/>
                </a:lnTo>
                <a:lnTo>
                  <a:pt x="302837" y="7229"/>
                </a:lnTo>
                <a:lnTo>
                  <a:pt x="348562" y="1019"/>
                </a:lnTo>
                <a:lnTo>
                  <a:pt x="376237" y="0"/>
                </a:lnTo>
                <a:lnTo>
                  <a:pt x="385473" y="113"/>
                </a:lnTo>
                <a:lnTo>
                  <a:pt x="431442" y="4071"/>
                </a:lnTo>
                <a:lnTo>
                  <a:pt x="476582" y="13627"/>
                </a:lnTo>
                <a:lnTo>
                  <a:pt x="520217" y="28639"/>
                </a:lnTo>
                <a:lnTo>
                  <a:pt x="561686" y="48879"/>
                </a:lnTo>
                <a:lnTo>
                  <a:pt x="600361" y="74040"/>
                </a:lnTo>
                <a:lnTo>
                  <a:pt x="635666" y="103746"/>
                </a:lnTo>
                <a:lnTo>
                  <a:pt x="667072" y="137554"/>
                </a:lnTo>
                <a:lnTo>
                  <a:pt x="694104" y="174953"/>
                </a:lnTo>
                <a:lnTo>
                  <a:pt x="716352" y="215375"/>
                </a:lnTo>
                <a:lnTo>
                  <a:pt x="733484" y="258215"/>
                </a:lnTo>
                <a:lnTo>
                  <a:pt x="745245" y="302837"/>
                </a:lnTo>
                <a:lnTo>
                  <a:pt x="751455" y="348562"/>
                </a:lnTo>
                <a:lnTo>
                  <a:pt x="752474" y="376237"/>
                </a:lnTo>
                <a:lnTo>
                  <a:pt x="752361" y="385473"/>
                </a:lnTo>
                <a:lnTo>
                  <a:pt x="748402" y="431442"/>
                </a:lnTo>
                <a:lnTo>
                  <a:pt x="738846" y="476582"/>
                </a:lnTo>
                <a:lnTo>
                  <a:pt x="723835" y="520217"/>
                </a:lnTo>
                <a:lnTo>
                  <a:pt x="703595" y="561686"/>
                </a:lnTo>
                <a:lnTo>
                  <a:pt x="678434" y="600361"/>
                </a:lnTo>
                <a:lnTo>
                  <a:pt x="648728" y="635666"/>
                </a:lnTo>
                <a:lnTo>
                  <a:pt x="614919" y="667072"/>
                </a:lnTo>
                <a:lnTo>
                  <a:pt x="577521" y="694104"/>
                </a:lnTo>
                <a:lnTo>
                  <a:pt x="537099" y="716352"/>
                </a:lnTo>
                <a:lnTo>
                  <a:pt x="494258" y="733484"/>
                </a:lnTo>
                <a:lnTo>
                  <a:pt x="449637" y="745245"/>
                </a:lnTo>
                <a:lnTo>
                  <a:pt x="403912" y="751455"/>
                </a:lnTo>
                <a:lnTo>
                  <a:pt x="376237" y="752474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3028" y="9505893"/>
            <a:ext cx="1552575" cy="781050"/>
          </a:xfrm>
          <a:custGeom>
            <a:avLst/>
            <a:gdLst/>
            <a:ahLst/>
            <a:cxnLst/>
            <a:rect l="l" t="t" r="r" b="b"/>
            <a:pathLst>
              <a:path w="1552575" h="781050">
                <a:moveTo>
                  <a:pt x="776299" y="0"/>
                </a:moveTo>
                <a:lnTo>
                  <a:pt x="823587" y="1425"/>
                </a:lnTo>
                <a:lnTo>
                  <a:pt x="870126" y="5647"/>
                </a:lnTo>
                <a:lnTo>
                  <a:pt x="915834" y="12583"/>
                </a:lnTo>
                <a:lnTo>
                  <a:pt x="960631" y="22153"/>
                </a:lnTo>
                <a:lnTo>
                  <a:pt x="1004435" y="34273"/>
                </a:lnTo>
                <a:lnTo>
                  <a:pt x="1047165" y="48864"/>
                </a:lnTo>
                <a:lnTo>
                  <a:pt x="1088739" y="65842"/>
                </a:lnTo>
                <a:lnTo>
                  <a:pt x="1129077" y="85126"/>
                </a:lnTo>
                <a:lnTo>
                  <a:pt x="1168098" y="106635"/>
                </a:lnTo>
                <a:lnTo>
                  <a:pt x="1205719" y="130286"/>
                </a:lnTo>
                <a:lnTo>
                  <a:pt x="1241861" y="155999"/>
                </a:lnTo>
                <a:lnTo>
                  <a:pt x="1276441" y="183691"/>
                </a:lnTo>
                <a:lnTo>
                  <a:pt x="1309379" y="213280"/>
                </a:lnTo>
                <a:lnTo>
                  <a:pt x="1340593" y="244686"/>
                </a:lnTo>
                <a:lnTo>
                  <a:pt x="1370002" y="277826"/>
                </a:lnTo>
                <a:lnTo>
                  <a:pt x="1397526" y="312618"/>
                </a:lnTo>
                <a:lnTo>
                  <a:pt x="1423081" y="348981"/>
                </a:lnTo>
                <a:lnTo>
                  <a:pt x="1446589" y="386834"/>
                </a:lnTo>
                <a:lnTo>
                  <a:pt x="1467967" y="426094"/>
                </a:lnTo>
                <a:lnTo>
                  <a:pt x="1487133" y="466679"/>
                </a:lnTo>
                <a:lnTo>
                  <a:pt x="1504008" y="508509"/>
                </a:lnTo>
                <a:lnTo>
                  <a:pt x="1518510" y="551501"/>
                </a:lnTo>
                <a:lnTo>
                  <a:pt x="1530556" y="595574"/>
                </a:lnTo>
                <a:lnTo>
                  <a:pt x="1540068" y="640645"/>
                </a:lnTo>
                <a:lnTo>
                  <a:pt x="1546962" y="686634"/>
                </a:lnTo>
                <a:lnTo>
                  <a:pt x="1551158" y="733459"/>
                </a:lnTo>
                <a:lnTo>
                  <a:pt x="1552575" y="781037"/>
                </a:lnTo>
                <a:lnTo>
                  <a:pt x="0" y="781037"/>
                </a:lnTo>
                <a:lnTo>
                  <a:pt x="1416" y="733459"/>
                </a:lnTo>
                <a:lnTo>
                  <a:pt x="5612" y="686634"/>
                </a:lnTo>
                <a:lnTo>
                  <a:pt x="12507" y="640645"/>
                </a:lnTo>
                <a:lnTo>
                  <a:pt x="22018" y="595574"/>
                </a:lnTo>
                <a:lnTo>
                  <a:pt x="34065" y="551501"/>
                </a:lnTo>
                <a:lnTo>
                  <a:pt x="48567" y="508509"/>
                </a:lnTo>
                <a:lnTo>
                  <a:pt x="65442" y="466679"/>
                </a:lnTo>
                <a:lnTo>
                  <a:pt x="84609" y="426094"/>
                </a:lnTo>
                <a:lnTo>
                  <a:pt x="105987" y="386834"/>
                </a:lnTo>
                <a:lnTo>
                  <a:pt x="129495" y="348981"/>
                </a:lnTo>
                <a:lnTo>
                  <a:pt x="155052" y="312618"/>
                </a:lnTo>
                <a:lnTo>
                  <a:pt x="182576" y="277826"/>
                </a:lnTo>
                <a:lnTo>
                  <a:pt x="211986" y="244686"/>
                </a:lnTo>
                <a:lnTo>
                  <a:pt x="243201" y="213280"/>
                </a:lnTo>
                <a:lnTo>
                  <a:pt x="276140" y="183691"/>
                </a:lnTo>
                <a:lnTo>
                  <a:pt x="310721" y="155999"/>
                </a:lnTo>
                <a:lnTo>
                  <a:pt x="346864" y="130286"/>
                </a:lnTo>
                <a:lnTo>
                  <a:pt x="384487" y="106635"/>
                </a:lnTo>
                <a:lnTo>
                  <a:pt x="423508" y="85126"/>
                </a:lnTo>
                <a:lnTo>
                  <a:pt x="463848" y="65842"/>
                </a:lnTo>
                <a:lnTo>
                  <a:pt x="505424" y="48864"/>
                </a:lnTo>
                <a:lnTo>
                  <a:pt x="548155" y="34273"/>
                </a:lnTo>
                <a:lnTo>
                  <a:pt x="591961" y="22153"/>
                </a:lnTo>
                <a:lnTo>
                  <a:pt x="636759" y="12583"/>
                </a:lnTo>
                <a:lnTo>
                  <a:pt x="682469" y="5647"/>
                </a:lnTo>
                <a:lnTo>
                  <a:pt x="729010" y="1425"/>
                </a:lnTo>
                <a:lnTo>
                  <a:pt x="776299" y="0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8150" y="2607953"/>
            <a:ext cx="6372224" cy="42481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147" rIns="0" bIns="0" rtlCol="0">
            <a:spAutoFit/>
          </a:bodyPr>
          <a:lstStyle/>
          <a:p>
            <a:pPr marL="9737725" marR="5080">
              <a:lnSpc>
                <a:spcPct val="107800"/>
              </a:lnSpc>
              <a:spcBef>
                <a:spcPts val="100"/>
              </a:spcBef>
            </a:pPr>
            <a:r>
              <a:rPr spc="1080" dirty="0"/>
              <a:t>PRODUCT </a:t>
            </a:r>
            <a:r>
              <a:rPr spc="1085" dirty="0"/>
              <a:t> </a:t>
            </a:r>
            <a:r>
              <a:rPr spc="1370" dirty="0"/>
              <a:t>OR</a:t>
            </a:r>
            <a:r>
              <a:rPr spc="145" dirty="0"/>
              <a:t> </a:t>
            </a:r>
            <a:r>
              <a:rPr spc="1060" dirty="0"/>
              <a:t>SERVICE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741380" y="5421590"/>
            <a:ext cx="6528434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600" spc="70" dirty="0">
                <a:solidFill>
                  <a:srgbClr val="F7F4EB"/>
                </a:solidFill>
                <a:latin typeface="Gill Sans MT"/>
                <a:cs typeface="Gill Sans MT"/>
              </a:rPr>
              <a:t>Introduce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F7F4EB"/>
                </a:solidFill>
                <a:latin typeface="Gill Sans MT"/>
                <a:cs typeface="Gill Sans MT"/>
              </a:rPr>
              <a:t>your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65" dirty="0">
                <a:solidFill>
                  <a:srgbClr val="F7F4EB"/>
                </a:solidFill>
                <a:latin typeface="Gill Sans MT"/>
                <a:cs typeface="Gill Sans MT"/>
              </a:rPr>
              <a:t>company's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70" dirty="0">
                <a:solidFill>
                  <a:srgbClr val="F7F4EB"/>
                </a:solidFill>
                <a:latin typeface="Gill Sans MT"/>
                <a:cs typeface="Gill Sans MT"/>
              </a:rPr>
              <a:t>product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-55" dirty="0">
                <a:solidFill>
                  <a:srgbClr val="F7F4EB"/>
                </a:solidFill>
                <a:latin typeface="Gill Sans MT"/>
                <a:cs typeface="Gill Sans MT"/>
              </a:rPr>
              <a:t>or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14" dirty="0">
                <a:solidFill>
                  <a:srgbClr val="F7F4EB"/>
                </a:solidFill>
                <a:latin typeface="Gill Sans MT"/>
                <a:cs typeface="Gill Sans MT"/>
              </a:rPr>
              <a:t>service </a:t>
            </a:r>
            <a:r>
              <a:rPr sz="2600" spc="-70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320" dirty="0">
                <a:solidFill>
                  <a:srgbClr val="F7F4EB"/>
                </a:solidFill>
                <a:latin typeface="Gill Sans MT"/>
                <a:cs typeface="Gill Sans MT"/>
              </a:rPr>
              <a:t>as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F7F4EB"/>
                </a:solidFill>
                <a:latin typeface="Gill Sans MT"/>
                <a:cs typeface="Gill Sans MT"/>
              </a:rPr>
              <a:t>the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10" dirty="0">
                <a:solidFill>
                  <a:srgbClr val="F7F4EB"/>
                </a:solidFill>
                <a:latin typeface="Gill Sans MT"/>
                <a:cs typeface="Gill Sans MT"/>
              </a:rPr>
              <a:t>ultimate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95" dirty="0">
                <a:solidFill>
                  <a:srgbClr val="F7F4EB"/>
                </a:solidFill>
                <a:latin typeface="Gill Sans MT"/>
                <a:cs typeface="Gill Sans MT"/>
              </a:rPr>
              <a:t>solution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F7F4EB"/>
                </a:solidFill>
                <a:latin typeface="Gill Sans MT"/>
                <a:cs typeface="Gill Sans MT"/>
              </a:rPr>
              <a:t>to</a:t>
            </a:r>
            <a:endParaRPr sz="2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00" spc="140" dirty="0">
                <a:solidFill>
                  <a:srgbClr val="F7F4EB"/>
                </a:solidFill>
                <a:latin typeface="Gill Sans MT"/>
                <a:cs typeface="Gill Sans MT"/>
              </a:rPr>
              <a:t>these</a:t>
            </a:r>
            <a:r>
              <a:rPr sz="2600" spc="-12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20" dirty="0">
                <a:solidFill>
                  <a:srgbClr val="F7F4EB"/>
                </a:solidFill>
                <a:latin typeface="Gill Sans MT"/>
                <a:cs typeface="Gill Sans MT"/>
              </a:rPr>
              <a:t>problems.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97791" y="-2888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38816" y="-288823"/>
            <a:ext cx="7058025" cy="10287000"/>
          </a:xfrm>
          <a:custGeom>
            <a:avLst/>
            <a:gdLst/>
            <a:ahLst/>
            <a:cxnLst/>
            <a:rect l="l" t="t" r="r" b="b"/>
            <a:pathLst>
              <a:path w="7058025" h="10287000">
                <a:moveTo>
                  <a:pt x="70580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058024" y="0"/>
                </a:lnTo>
                <a:lnTo>
                  <a:pt x="7058024" y="10286999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32415" y="4654023"/>
            <a:ext cx="31559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500" dirty="0">
                <a:solidFill>
                  <a:srgbClr val="250369"/>
                </a:solidFill>
                <a:latin typeface="Calibri"/>
                <a:cs typeface="Calibri"/>
              </a:rPr>
              <a:t>The</a:t>
            </a:r>
            <a:r>
              <a:rPr sz="5000" b="1" spc="5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5000" b="1" spc="660" dirty="0">
                <a:solidFill>
                  <a:srgbClr val="250369"/>
                </a:solidFill>
                <a:latin typeface="Calibri"/>
                <a:cs typeface="Calibri"/>
              </a:rPr>
              <a:t>Team</a:t>
            </a:r>
            <a:endParaRPr sz="5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08287" y="8366445"/>
            <a:ext cx="1832610" cy="942340"/>
            <a:chOff x="15408287" y="8366445"/>
            <a:chExt cx="1832610" cy="942340"/>
          </a:xfrm>
        </p:grpSpPr>
        <p:sp>
          <p:nvSpPr>
            <p:cNvPr id="6" name="object 6"/>
            <p:cNvSpPr/>
            <p:nvPr/>
          </p:nvSpPr>
          <p:spPr>
            <a:xfrm>
              <a:off x="15408287" y="8366445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58182" y="844961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64111" y="865554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11548730" cy="10286880"/>
            <a:chOff x="0" y="0"/>
            <a:chExt cx="11548730" cy="1028688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2101850" cy="2101850"/>
            </a:xfrm>
            <a:custGeom>
              <a:avLst/>
              <a:gdLst/>
              <a:ahLst/>
              <a:cxnLst/>
              <a:rect l="l" t="t" r="r" b="b"/>
              <a:pathLst>
                <a:path w="2101850" h="2101850">
                  <a:moveTo>
                    <a:pt x="0" y="0"/>
                  </a:moveTo>
                  <a:lnTo>
                    <a:pt x="2101262" y="0"/>
                  </a:lnTo>
                  <a:lnTo>
                    <a:pt x="2100760" y="44596"/>
                  </a:lnTo>
                  <a:lnTo>
                    <a:pt x="2099137" y="92641"/>
                  </a:lnTo>
                  <a:lnTo>
                    <a:pt x="2096446" y="140407"/>
                  </a:lnTo>
                  <a:lnTo>
                    <a:pt x="2092700" y="187884"/>
                  </a:lnTo>
                  <a:lnTo>
                    <a:pt x="2087909" y="235060"/>
                  </a:lnTo>
                  <a:lnTo>
                    <a:pt x="2082086" y="281923"/>
                  </a:lnTo>
                  <a:lnTo>
                    <a:pt x="2075241" y="328462"/>
                  </a:lnTo>
                  <a:lnTo>
                    <a:pt x="2067387" y="374664"/>
                  </a:lnTo>
                  <a:lnTo>
                    <a:pt x="2058535" y="420519"/>
                  </a:lnTo>
                  <a:lnTo>
                    <a:pt x="2048696" y="466014"/>
                  </a:lnTo>
                  <a:lnTo>
                    <a:pt x="2037883" y="511139"/>
                  </a:lnTo>
                  <a:lnTo>
                    <a:pt x="2026107" y="555881"/>
                  </a:lnTo>
                  <a:lnTo>
                    <a:pt x="2013380" y="600229"/>
                  </a:lnTo>
                  <a:lnTo>
                    <a:pt x="1999712" y="644172"/>
                  </a:lnTo>
                  <a:lnTo>
                    <a:pt x="1985117" y="687697"/>
                  </a:lnTo>
                  <a:lnTo>
                    <a:pt x="1969604" y="730793"/>
                  </a:lnTo>
                  <a:lnTo>
                    <a:pt x="1953187" y="773448"/>
                  </a:lnTo>
                  <a:lnTo>
                    <a:pt x="1935877" y="815651"/>
                  </a:lnTo>
                  <a:lnTo>
                    <a:pt x="1917684" y="857391"/>
                  </a:lnTo>
                  <a:lnTo>
                    <a:pt x="1898622" y="898655"/>
                  </a:lnTo>
                  <a:lnTo>
                    <a:pt x="1878701" y="939432"/>
                  </a:lnTo>
                  <a:lnTo>
                    <a:pt x="1857933" y="979711"/>
                  </a:lnTo>
                  <a:lnTo>
                    <a:pt x="1836329" y="1019479"/>
                  </a:lnTo>
                  <a:lnTo>
                    <a:pt x="1813902" y="1058726"/>
                  </a:lnTo>
                  <a:lnTo>
                    <a:pt x="1790663" y="1097439"/>
                  </a:lnTo>
                  <a:lnTo>
                    <a:pt x="1766623" y="1135607"/>
                  </a:lnTo>
                  <a:lnTo>
                    <a:pt x="1741794" y="1173218"/>
                  </a:lnTo>
                  <a:lnTo>
                    <a:pt x="1716189" y="1210261"/>
                  </a:lnTo>
                  <a:lnTo>
                    <a:pt x="1689817" y="1246724"/>
                  </a:lnTo>
                  <a:lnTo>
                    <a:pt x="1662691" y="1282596"/>
                  </a:lnTo>
                  <a:lnTo>
                    <a:pt x="1634823" y="1317864"/>
                  </a:lnTo>
                  <a:lnTo>
                    <a:pt x="1606224" y="1352518"/>
                  </a:lnTo>
                  <a:lnTo>
                    <a:pt x="1576906" y="1386546"/>
                  </a:lnTo>
                  <a:lnTo>
                    <a:pt x="1546880" y="1419935"/>
                  </a:lnTo>
                  <a:lnTo>
                    <a:pt x="1516159" y="1452675"/>
                  </a:lnTo>
                  <a:lnTo>
                    <a:pt x="1484753" y="1484754"/>
                  </a:lnTo>
                  <a:lnTo>
                    <a:pt x="1452674" y="1516160"/>
                  </a:lnTo>
                  <a:lnTo>
                    <a:pt x="1419933" y="1546882"/>
                  </a:lnTo>
                  <a:lnTo>
                    <a:pt x="1386544" y="1576907"/>
                  </a:lnTo>
                  <a:lnTo>
                    <a:pt x="1352516" y="1606225"/>
                  </a:lnTo>
                  <a:lnTo>
                    <a:pt x="1317862" y="1634824"/>
                  </a:lnTo>
                  <a:lnTo>
                    <a:pt x="1282594" y="1662692"/>
                  </a:lnTo>
                  <a:lnTo>
                    <a:pt x="1246722" y="1689817"/>
                  </a:lnTo>
                  <a:lnTo>
                    <a:pt x="1210259" y="1716189"/>
                  </a:lnTo>
                  <a:lnTo>
                    <a:pt x="1173215" y="1741795"/>
                  </a:lnTo>
                  <a:lnTo>
                    <a:pt x="1135604" y="1766623"/>
                  </a:lnTo>
                  <a:lnTo>
                    <a:pt x="1097436" y="1790663"/>
                  </a:lnTo>
                  <a:lnTo>
                    <a:pt x="1058723" y="1813902"/>
                  </a:lnTo>
                  <a:lnTo>
                    <a:pt x="1019476" y="1836329"/>
                  </a:lnTo>
                  <a:lnTo>
                    <a:pt x="979708" y="1857932"/>
                  </a:lnTo>
                  <a:lnTo>
                    <a:pt x="939429" y="1878700"/>
                  </a:lnTo>
                  <a:lnTo>
                    <a:pt x="898652" y="1898621"/>
                  </a:lnTo>
                  <a:lnTo>
                    <a:pt x="857387" y="1917683"/>
                  </a:lnTo>
                  <a:lnTo>
                    <a:pt x="815648" y="1935875"/>
                  </a:lnTo>
                  <a:lnTo>
                    <a:pt x="773444" y="1953186"/>
                  </a:lnTo>
                  <a:lnTo>
                    <a:pt x="730789" y="1969603"/>
                  </a:lnTo>
                  <a:lnTo>
                    <a:pt x="687693" y="1985115"/>
                  </a:lnTo>
                  <a:lnTo>
                    <a:pt x="644167" y="1999710"/>
                  </a:lnTo>
                  <a:lnTo>
                    <a:pt x="600225" y="2013377"/>
                  </a:lnTo>
                  <a:lnTo>
                    <a:pt x="555877" y="2026104"/>
                  </a:lnTo>
                  <a:lnTo>
                    <a:pt x="511135" y="2037880"/>
                  </a:lnTo>
                  <a:lnTo>
                    <a:pt x="466010" y="2048693"/>
                  </a:lnTo>
                  <a:lnTo>
                    <a:pt x="420514" y="2058531"/>
                  </a:lnTo>
                  <a:lnTo>
                    <a:pt x="374659" y="2067383"/>
                  </a:lnTo>
                  <a:lnTo>
                    <a:pt x="328457" y="2075237"/>
                  </a:lnTo>
                  <a:lnTo>
                    <a:pt x="281918" y="2082081"/>
                  </a:lnTo>
                  <a:lnTo>
                    <a:pt x="235055" y="2087904"/>
                  </a:lnTo>
                  <a:lnTo>
                    <a:pt x="187879" y="2092695"/>
                  </a:lnTo>
                  <a:lnTo>
                    <a:pt x="140402" y="2096441"/>
                  </a:lnTo>
                  <a:lnTo>
                    <a:pt x="92635" y="2099131"/>
                  </a:lnTo>
                  <a:lnTo>
                    <a:pt x="44590" y="2100754"/>
                  </a:lnTo>
                  <a:lnTo>
                    <a:pt x="0" y="2101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0706" y="853256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099" y="838199"/>
                  </a:moveTo>
                  <a:lnTo>
                    <a:pt x="378021" y="836181"/>
                  </a:lnTo>
                  <a:lnTo>
                    <a:pt x="337337" y="830146"/>
                  </a:lnTo>
                  <a:lnTo>
                    <a:pt x="297441" y="820153"/>
                  </a:lnTo>
                  <a:lnTo>
                    <a:pt x="258717" y="806297"/>
                  </a:lnTo>
                  <a:lnTo>
                    <a:pt x="221537" y="788713"/>
                  </a:lnTo>
                  <a:lnTo>
                    <a:pt x="186260" y="767568"/>
                  </a:lnTo>
                  <a:lnTo>
                    <a:pt x="153225" y="743068"/>
                  </a:lnTo>
                  <a:lnTo>
                    <a:pt x="122751" y="715448"/>
                  </a:lnTo>
                  <a:lnTo>
                    <a:pt x="95131" y="684974"/>
                  </a:lnTo>
                  <a:lnTo>
                    <a:pt x="70631" y="651939"/>
                  </a:lnTo>
                  <a:lnTo>
                    <a:pt x="49486" y="616662"/>
                  </a:lnTo>
                  <a:lnTo>
                    <a:pt x="31902" y="579482"/>
                  </a:lnTo>
                  <a:lnTo>
                    <a:pt x="18046" y="540758"/>
                  </a:lnTo>
                  <a:lnTo>
                    <a:pt x="8052" y="500862"/>
                  </a:lnTo>
                  <a:lnTo>
                    <a:pt x="2018" y="460178"/>
                  </a:lnTo>
                  <a:lnTo>
                    <a:pt x="0" y="419099"/>
                  </a:lnTo>
                  <a:lnTo>
                    <a:pt x="126" y="408811"/>
                  </a:lnTo>
                  <a:lnTo>
                    <a:pt x="3152" y="367794"/>
                  </a:lnTo>
                  <a:lnTo>
                    <a:pt x="10183" y="327271"/>
                  </a:lnTo>
                  <a:lnTo>
                    <a:pt x="21153" y="287632"/>
                  </a:lnTo>
                  <a:lnTo>
                    <a:pt x="35955" y="249260"/>
                  </a:lnTo>
                  <a:lnTo>
                    <a:pt x="54447" y="212523"/>
                  </a:lnTo>
                  <a:lnTo>
                    <a:pt x="76451" y="177776"/>
                  </a:lnTo>
                  <a:lnTo>
                    <a:pt x="101755" y="145352"/>
                  </a:lnTo>
                  <a:lnTo>
                    <a:pt x="130115" y="115565"/>
                  </a:lnTo>
                  <a:lnTo>
                    <a:pt x="161258" y="88701"/>
                  </a:lnTo>
                  <a:lnTo>
                    <a:pt x="194885" y="65020"/>
                  </a:lnTo>
                  <a:lnTo>
                    <a:pt x="230670" y="44748"/>
                  </a:lnTo>
                  <a:lnTo>
                    <a:pt x="268270" y="28081"/>
                  </a:lnTo>
                  <a:lnTo>
                    <a:pt x="307323" y="15180"/>
                  </a:lnTo>
                  <a:lnTo>
                    <a:pt x="347452" y="6169"/>
                  </a:lnTo>
                  <a:lnTo>
                    <a:pt x="388272" y="1135"/>
                  </a:lnTo>
                  <a:lnTo>
                    <a:pt x="419099" y="0"/>
                  </a:lnTo>
                  <a:lnTo>
                    <a:pt x="429388" y="126"/>
                  </a:lnTo>
                  <a:lnTo>
                    <a:pt x="470405" y="3152"/>
                  </a:lnTo>
                  <a:lnTo>
                    <a:pt x="510928" y="10183"/>
                  </a:lnTo>
                  <a:lnTo>
                    <a:pt x="550566" y="21153"/>
                  </a:lnTo>
                  <a:lnTo>
                    <a:pt x="588939" y="35955"/>
                  </a:lnTo>
                  <a:lnTo>
                    <a:pt x="625676" y="54447"/>
                  </a:lnTo>
                  <a:lnTo>
                    <a:pt x="660423" y="76451"/>
                  </a:lnTo>
                  <a:lnTo>
                    <a:pt x="692847" y="101755"/>
                  </a:lnTo>
                  <a:lnTo>
                    <a:pt x="722634" y="130115"/>
                  </a:lnTo>
                  <a:lnTo>
                    <a:pt x="749497" y="161258"/>
                  </a:lnTo>
                  <a:lnTo>
                    <a:pt x="773179" y="194885"/>
                  </a:lnTo>
                  <a:lnTo>
                    <a:pt x="793451" y="230670"/>
                  </a:lnTo>
                  <a:lnTo>
                    <a:pt x="810118" y="268270"/>
                  </a:lnTo>
                  <a:lnTo>
                    <a:pt x="823019" y="307323"/>
                  </a:lnTo>
                  <a:lnTo>
                    <a:pt x="832030" y="347452"/>
                  </a:lnTo>
                  <a:lnTo>
                    <a:pt x="837064" y="388272"/>
                  </a:lnTo>
                  <a:lnTo>
                    <a:pt x="838199" y="419099"/>
                  </a:lnTo>
                  <a:lnTo>
                    <a:pt x="838073" y="429388"/>
                  </a:lnTo>
                  <a:lnTo>
                    <a:pt x="835047" y="470405"/>
                  </a:lnTo>
                  <a:lnTo>
                    <a:pt x="828016" y="510928"/>
                  </a:lnTo>
                  <a:lnTo>
                    <a:pt x="817046" y="550566"/>
                  </a:lnTo>
                  <a:lnTo>
                    <a:pt x="802244" y="588939"/>
                  </a:lnTo>
                  <a:lnTo>
                    <a:pt x="783751" y="625676"/>
                  </a:lnTo>
                  <a:lnTo>
                    <a:pt x="761748" y="660423"/>
                  </a:lnTo>
                  <a:lnTo>
                    <a:pt x="736444" y="692847"/>
                  </a:lnTo>
                  <a:lnTo>
                    <a:pt x="708084" y="722634"/>
                  </a:lnTo>
                  <a:lnTo>
                    <a:pt x="676941" y="749497"/>
                  </a:lnTo>
                  <a:lnTo>
                    <a:pt x="643314" y="773179"/>
                  </a:lnTo>
                  <a:lnTo>
                    <a:pt x="607529" y="793451"/>
                  </a:lnTo>
                  <a:lnTo>
                    <a:pt x="569929" y="810118"/>
                  </a:lnTo>
                  <a:lnTo>
                    <a:pt x="530876" y="823019"/>
                  </a:lnTo>
                  <a:lnTo>
                    <a:pt x="490747" y="832030"/>
                  </a:lnTo>
                  <a:lnTo>
                    <a:pt x="449927" y="837064"/>
                  </a:lnTo>
                  <a:lnTo>
                    <a:pt x="419099" y="8381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62607" y="3274"/>
              <a:ext cx="3019425" cy="3016250"/>
            </a:xfrm>
            <a:custGeom>
              <a:avLst/>
              <a:gdLst/>
              <a:ahLst/>
              <a:cxnLst/>
              <a:rect l="l" t="t" r="r" b="b"/>
              <a:pathLst>
                <a:path w="3019425" h="3016250">
                  <a:moveTo>
                    <a:pt x="0" y="1674874"/>
                  </a:moveTo>
                  <a:lnTo>
                    <a:pt x="0" y="3016150"/>
                  </a:lnTo>
                  <a:lnTo>
                    <a:pt x="144514" y="3016024"/>
                  </a:lnTo>
                  <a:lnTo>
                    <a:pt x="192793" y="3013369"/>
                  </a:lnTo>
                  <a:lnTo>
                    <a:pt x="240502" y="3009986"/>
                  </a:lnTo>
                  <a:lnTo>
                    <a:pt x="288004" y="3005867"/>
                  </a:lnTo>
                  <a:lnTo>
                    <a:pt x="335293" y="3001018"/>
                  </a:lnTo>
                  <a:lnTo>
                    <a:pt x="382364" y="2995444"/>
                  </a:lnTo>
                  <a:lnTo>
                    <a:pt x="429211" y="2989152"/>
                  </a:lnTo>
                  <a:lnTo>
                    <a:pt x="475828" y="2982145"/>
                  </a:lnTo>
                  <a:lnTo>
                    <a:pt x="522210" y="2974432"/>
                  </a:lnTo>
                  <a:lnTo>
                    <a:pt x="568350" y="2966016"/>
                  </a:lnTo>
                  <a:lnTo>
                    <a:pt x="614244" y="2956904"/>
                  </a:lnTo>
                  <a:lnTo>
                    <a:pt x="659885" y="2947101"/>
                  </a:lnTo>
                  <a:lnTo>
                    <a:pt x="705268" y="2936614"/>
                  </a:lnTo>
                  <a:lnTo>
                    <a:pt x="750387" y="2925447"/>
                  </a:lnTo>
                  <a:lnTo>
                    <a:pt x="795236" y="2913607"/>
                  </a:lnTo>
                  <a:lnTo>
                    <a:pt x="839810" y="2901098"/>
                  </a:lnTo>
                  <a:lnTo>
                    <a:pt x="884180" y="2887904"/>
                  </a:lnTo>
                  <a:lnTo>
                    <a:pt x="928110" y="2874102"/>
                  </a:lnTo>
                  <a:lnTo>
                    <a:pt x="971824" y="2859624"/>
                  </a:lnTo>
                  <a:lnTo>
                    <a:pt x="1015240" y="2844502"/>
                  </a:lnTo>
                  <a:lnTo>
                    <a:pt x="1058352" y="2828740"/>
                  </a:lnTo>
                  <a:lnTo>
                    <a:pt x="1101155" y="2812344"/>
                  </a:lnTo>
                  <a:lnTo>
                    <a:pt x="1143643" y="2795320"/>
                  </a:lnTo>
                  <a:lnTo>
                    <a:pt x="1185810" y="2777675"/>
                  </a:lnTo>
                  <a:lnTo>
                    <a:pt x="1227650" y="2759412"/>
                  </a:lnTo>
                  <a:lnTo>
                    <a:pt x="1269158" y="2740539"/>
                  </a:lnTo>
                  <a:lnTo>
                    <a:pt x="1310329" y="2721060"/>
                  </a:lnTo>
                  <a:lnTo>
                    <a:pt x="1351155" y="2700982"/>
                  </a:lnTo>
                  <a:lnTo>
                    <a:pt x="1391633" y="2680309"/>
                  </a:lnTo>
                  <a:lnTo>
                    <a:pt x="1431756" y="2659049"/>
                  </a:lnTo>
                  <a:lnTo>
                    <a:pt x="1471518" y="2637206"/>
                  </a:lnTo>
                  <a:lnTo>
                    <a:pt x="1510913" y="2614787"/>
                  </a:lnTo>
                  <a:lnTo>
                    <a:pt x="1549937" y="2591796"/>
                  </a:lnTo>
                  <a:lnTo>
                    <a:pt x="1588583" y="2568240"/>
                  </a:lnTo>
                  <a:lnTo>
                    <a:pt x="1626845" y="2544124"/>
                  </a:lnTo>
                  <a:lnTo>
                    <a:pt x="1664719" y="2519454"/>
                  </a:lnTo>
                  <a:lnTo>
                    <a:pt x="1702198" y="2494235"/>
                  </a:lnTo>
                  <a:lnTo>
                    <a:pt x="1739276" y="2468474"/>
                  </a:lnTo>
                  <a:lnTo>
                    <a:pt x="1775948" y="2442176"/>
                  </a:lnTo>
                  <a:lnTo>
                    <a:pt x="1812209" y="2415347"/>
                  </a:lnTo>
                  <a:lnTo>
                    <a:pt x="1848051" y="2387992"/>
                  </a:lnTo>
                  <a:lnTo>
                    <a:pt x="1883471" y="2360117"/>
                  </a:lnTo>
                  <a:lnTo>
                    <a:pt x="1918462" y="2331728"/>
                  </a:lnTo>
                  <a:lnTo>
                    <a:pt x="1953018" y="2302831"/>
                  </a:lnTo>
                  <a:lnTo>
                    <a:pt x="1987134" y="2273430"/>
                  </a:lnTo>
                  <a:lnTo>
                    <a:pt x="2020804" y="2243533"/>
                  </a:lnTo>
                  <a:lnTo>
                    <a:pt x="2054022" y="2213144"/>
                  </a:lnTo>
                  <a:lnTo>
                    <a:pt x="2086783" y="2182269"/>
                  </a:lnTo>
                  <a:lnTo>
                    <a:pt x="2119081" y="2150914"/>
                  </a:lnTo>
                  <a:lnTo>
                    <a:pt x="2150910" y="2119085"/>
                  </a:lnTo>
                  <a:lnTo>
                    <a:pt x="2182265" y="2086787"/>
                  </a:lnTo>
                  <a:lnTo>
                    <a:pt x="2213140" y="2054026"/>
                  </a:lnTo>
                  <a:lnTo>
                    <a:pt x="2243529" y="2020807"/>
                  </a:lnTo>
                  <a:lnTo>
                    <a:pt x="2273426" y="1987137"/>
                  </a:lnTo>
                  <a:lnTo>
                    <a:pt x="2302826" y="1953021"/>
                  </a:lnTo>
                  <a:lnTo>
                    <a:pt x="2331724" y="1918465"/>
                  </a:lnTo>
                  <a:lnTo>
                    <a:pt x="2360113" y="1883474"/>
                  </a:lnTo>
                  <a:lnTo>
                    <a:pt x="2387987" y="1848054"/>
                  </a:lnTo>
                  <a:lnTo>
                    <a:pt x="2415342" y="1812211"/>
                  </a:lnTo>
                  <a:lnTo>
                    <a:pt x="2442171" y="1775951"/>
                  </a:lnTo>
                  <a:lnTo>
                    <a:pt x="2468469" y="1739279"/>
                  </a:lnTo>
                  <a:lnTo>
                    <a:pt x="2494230" y="1702200"/>
                  </a:lnTo>
                  <a:lnTo>
                    <a:pt x="2519448" y="1664721"/>
                  </a:lnTo>
                  <a:lnTo>
                    <a:pt x="2544118" y="1626848"/>
                  </a:lnTo>
                  <a:lnTo>
                    <a:pt x="2568234" y="1588585"/>
                  </a:lnTo>
                  <a:lnTo>
                    <a:pt x="2591790" y="1549939"/>
                  </a:lnTo>
                  <a:lnTo>
                    <a:pt x="2614781" y="1510915"/>
                  </a:lnTo>
                  <a:lnTo>
                    <a:pt x="2637200" y="1471519"/>
                  </a:lnTo>
                  <a:lnTo>
                    <a:pt x="2659043" y="1431757"/>
                  </a:lnTo>
                  <a:lnTo>
                    <a:pt x="2680303" y="1391635"/>
                  </a:lnTo>
                  <a:lnTo>
                    <a:pt x="2700975" y="1351157"/>
                  </a:lnTo>
                  <a:lnTo>
                    <a:pt x="2721054" y="1310330"/>
                  </a:lnTo>
                  <a:lnTo>
                    <a:pt x="2740532" y="1269160"/>
                  </a:lnTo>
                  <a:lnTo>
                    <a:pt x="2759406" y="1227651"/>
                  </a:lnTo>
                  <a:lnTo>
                    <a:pt x="2777668" y="1185811"/>
                  </a:lnTo>
                  <a:lnTo>
                    <a:pt x="2795314" y="1143644"/>
                  </a:lnTo>
                  <a:lnTo>
                    <a:pt x="2812338" y="1101156"/>
                  </a:lnTo>
                  <a:lnTo>
                    <a:pt x="2828733" y="1058353"/>
                  </a:lnTo>
                  <a:lnTo>
                    <a:pt x="2844495" y="1015241"/>
                  </a:lnTo>
                  <a:lnTo>
                    <a:pt x="2859617" y="971825"/>
                  </a:lnTo>
                  <a:lnTo>
                    <a:pt x="2874095" y="928111"/>
                  </a:lnTo>
                  <a:lnTo>
                    <a:pt x="2887921" y="884104"/>
                  </a:lnTo>
                  <a:lnTo>
                    <a:pt x="2901091" y="839811"/>
                  </a:lnTo>
                  <a:lnTo>
                    <a:pt x="2913599" y="795237"/>
                  </a:lnTo>
                  <a:lnTo>
                    <a:pt x="2925440" y="750387"/>
                  </a:lnTo>
                  <a:lnTo>
                    <a:pt x="2936606" y="705268"/>
                  </a:lnTo>
                  <a:lnTo>
                    <a:pt x="2947094" y="659885"/>
                  </a:lnTo>
                  <a:lnTo>
                    <a:pt x="2956896" y="614244"/>
                  </a:lnTo>
                  <a:lnTo>
                    <a:pt x="2966008" y="568351"/>
                  </a:lnTo>
                  <a:lnTo>
                    <a:pt x="2974424" y="522210"/>
                  </a:lnTo>
                  <a:lnTo>
                    <a:pt x="2982138" y="475828"/>
                  </a:lnTo>
                  <a:lnTo>
                    <a:pt x="2989144" y="429211"/>
                  </a:lnTo>
                  <a:lnTo>
                    <a:pt x="2995437" y="382364"/>
                  </a:lnTo>
                  <a:lnTo>
                    <a:pt x="3001011" y="335293"/>
                  </a:lnTo>
                  <a:lnTo>
                    <a:pt x="3005860" y="288004"/>
                  </a:lnTo>
                  <a:lnTo>
                    <a:pt x="3009979" y="240502"/>
                  </a:lnTo>
                  <a:lnTo>
                    <a:pt x="3013361" y="192793"/>
                  </a:lnTo>
                  <a:lnTo>
                    <a:pt x="3016002" y="144882"/>
                  </a:lnTo>
                  <a:lnTo>
                    <a:pt x="3017895" y="96776"/>
                  </a:lnTo>
                  <a:lnTo>
                    <a:pt x="3019035" y="48480"/>
                  </a:lnTo>
                  <a:lnTo>
                    <a:pt x="3019417" y="0"/>
                  </a:lnTo>
                  <a:lnTo>
                    <a:pt x="1674882" y="0"/>
                  </a:lnTo>
                  <a:lnTo>
                    <a:pt x="1674193" y="48519"/>
                  </a:lnTo>
                  <a:lnTo>
                    <a:pt x="1672137" y="96696"/>
                  </a:lnTo>
                  <a:lnTo>
                    <a:pt x="1668734" y="144513"/>
                  </a:lnTo>
                  <a:lnTo>
                    <a:pt x="1664002" y="191951"/>
                  </a:lnTo>
                  <a:lnTo>
                    <a:pt x="1657960" y="238990"/>
                  </a:lnTo>
                  <a:lnTo>
                    <a:pt x="1650626" y="285613"/>
                  </a:lnTo>
                  <a:lnTo>
                    <a:pt x="1642019" y="331801"/>
                  </a:lnTo>
                  <a:lnTo>
                    <a:pt x="1632157" y="377535"/>
                  </a:lnTo>
                  <a:lnTo>
                    <a:pt x="1621060" y="422797"/>
                  </a:lnTo>
                  <a:lnTo>
                    <a:pt x="1608745" y="467568"/>
                  </a:lnTo>
                  <a:lnTo>
                    <a:pt x="1595232" y="511829"/>
                  </a:lnTo>
                  <a:lnTo>
                    <a:pt x="1580538" y="555562"/>
                  </a:lnTo>
                  <a:lnTo>
                    <a:pt x="1564684" y="598748"/>
                  </a:lnTo>
                  <a:lnTo>
                    <a:pt x="1547687" y="641369"/>
                  </a:lnTo>
                  <a:lnTo>
                    <a:pt x="1529565" y="683405"/>
                  </a:lnTo>
                  <a:lnTo>
                    <a:pt x="1510338" y="724839"/>
                  </a:lnTo>
                  <a:lnTo>
                    <a:pt x="1490024" y="765652"/>
                  </a:lnTo>
                  <a:lnTo>
                    <a:pt x="1468642" y="805824"/>
                  </a:lnTo>
                  <a:lnTo>
                    <a:pt x="1446211" y="845338"/>
                  </a:lnTo>
                  <a:lnTo>
                    <a:pt x="1422748" y="884174"/>
                  </a:lnTo>
                  <a:lnTo>
                    <a:pt x="1398273" y="922315"/>
                  </a:lnTo>
                  <a:lnTo>
                    <a:pt x="1372804" y="959742"/>
                  </a:lnTo>
                  <a:lnTo>
                    <a:pt x="1346360" y="996435"/>
                  </a:lnTo>
                  <a:lnTo>
                    <a:pt x="1318959" y="1032377"/>
                  </a:lnTo>
                  <a:lnTo>
                    <a:pt x="1290621" y="1067548"/>
                  </a:lnTo>
                  <a:lnTo>
                    <a:pt x="1261363" y="1101930"/>
                  </a:lnTo>
                  <a:lnTo>
                    <a:pt x="1231204" y="1135505"/>
                  </a:lnTo>
                  <a:lnTo>
                    <a:pt x="1200164" y="1168254"/>
                  </a:lnTo>
                  <a:lnTo>
                    <a:pt x="1168260" y="1200157"/>
                  </a:lnTo>
                  <a:lnTo>
                    <a:pt x="1135511" y="1231198"/>
                  </a:lnTo>
                  <a:lnTo>
                    <a:pt x="1101936" y="1261356"/>
                  </a:lnTo>
                  <a:lnTo>
                    <a:pt x="1067554" y="1290614"/>
                  </a:lnTo>
                  <a:lnTo>
                    <a:pt x="1032383" y="1318952"/>
                  </a:lnTo>
                  <a:lnTo>
                    <a:pt x="996441" y="1346353"/>
                  </a:lnTo>
                  <a:lnTo>
                    <a:pt x="959747" y="1372797"/>
                  </a:lnTo>
                  <a:lnTo>
                    <a:pt x="922321" y="1398266"/>
                  </a:lnTo>
                  <a:lnTo>
                    <a:pt x="884103" y="1422787"/>
                  </a:lnTo>
                  <a:lnTo>
                    <a:pt x="845343" y="1446203"/>
                  </a:lnTo>
                  <a:lnTo>
                    <a:pt x="805829" y="1468635"/>
                  </a:lnTo>
                  <a:lnTo>
                    <a:pt x="765656" y="1490017"/>
                  </a:lnTo>
                  <a:lnTo>
                    <a:pt x="724844" y="1510331"/>
                  </a:lnTo>
                  <a:lnTo>
                    <a:pt x="683410" y="1529558"/>
                  </a:lnTo>
                  <a:lnTo>
                    <a:pt x="641373" y="1547679"/>
                  </a:lnTo>
                  <a:lnTo>
                    <a:pt x="598752" y="1564676"/>
                  </a:lnTo>
                  <a:lnTo>
                    <a:pt x="555566" y="1580531"/>
                  </a:lnTo>
                  <a:lnTo>
                    <a:pt x="511833" y="1595224"/>
                  </a:lnTo>
                  <a:lnTo>
                    <a:pt x="467571" y="1608737"/>
                  </a:lnTo>
                  <a:lnTo>
                    <a:pt x="422800" y="1621052"/>
                  </a:lnTo>
                  <a:lnTo>
                    <a:pt x="377538" y="1632150"/>
                  </a:lnTo>
                  <a:lnTo>
                    <a:pt x="331804" y="1642011"/>
                  </a:lnTo>
                  <a:lnTo>
                    <a:pt x="285615" y="1650618"/>
                  </a:lnTo>
                  <a:lnTo>
                    <a:pt x="238992" y="1657952"/>
                  </a:lnTo>
                  <a:lnTo>
                    <a:pt x="191952" y="1663995"/>
                  </a:lnTo>
                  <a:lnTo>
                    <a:pt x="144514" y="1668727"/>
                  </a:lnTo>
                  <a:lnTo>
                    <a:pt x="96697" y="1672130"/>
                  </a:lnTo>
                  <a:lnTo>
                    <a:pt x="48519" y="1674185"/>
                  </a:lnTo>
                  <a:lnTo>
                    <a:pt x="0" y="1674874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46209" y="1298662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5354" y="1427895"/>
              <a:ext cx="1828545" cy="1828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46209" y="6464081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5354" y="6593314"/>
              <a:ext cx="1828545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46209" y="3881372"/>
              <a:ext cx="2068830" cy="2068830"/>
            </a:xfrm>
            <a:custGeom>
              <a:avLst/>
              <a:gdLst/>
              <a:ahLst/>
              <a:cxnLst/>
              <a:rect l="l" t="t" r="r" b="b"/>
              <a:pathLst>
                <a:path w="2068829" h="2068829">
                  <a:moveTo>
                    <a:pt x="1034245" y="2068491"/>
                  </a:moveTo>
                  <a:lnTo>
                    <a:pt x="0" y="2068491"/>
                  </a:lnTo>
                  <a:lnTo>
                    <a:pt x="0" y="1034245"/>
                  </a:lnTo>
                  <a:lnTo>
                    <a:pt x="1125" y="985549"/>
                  </a:lnTo>
                  <a:lnTo>
                    <a:pt x="4468" y="937433"/>
                  </a:lnTo>
                  <a:lnTo>
                    <a:pt x="9980" y="889947"/>
                  </a:lnTo>
                  <a:lnTo>
                    <a:pt x="17610" y="843141"/>
                  </a:lnTo>
                  <a:lnTo>
                    <a:pt x="27308" y="797064"/>
                  </a:lnTo>
                  <a:lnTo>
                    <a:pt x="39027" y="751767"/>
                  </a:lnTo>
                  <a:lnTo>
                    <a:pt x="52715" y="707298"/>
                  </a:lnTo>
                  <a:lnTo>
                    <a:pt x="68323" y="663707"/>
                  </a:lnTo>
                  <a:lnTo>
                    <a:pt x="85801" y="621044"/>
                  </a:lnTo>
                  <a:lnTo>
                    <a:pt x="105101" y="579358"/>
                  </a:lnTo>
                  <a:lnTo>
                    <a:pt x="126171" y="538699"/>
                  </a:lnTo>
                  <a:lnTo>
                    <a:pt x="148964" y="499117"/>
                  </a:lnTo>
                  <a:lnTo>
                    <a:pt x="173428" y="460661"/>
                  </a:lnTo>
                  <a:lnTo>
                    <a:pt x="199515" y="423382"/>
                  </a:lnTo>
                  <a:lnTo>
                    <a:pt x="227174" y="387327"/>
                  </a:lnTo>
                  <a:lnTo>
                    <a:pt x="256357" y="352548"/>
                  </a:lnTo>
                  <a:lnTo>
                    <a:pt x="287013" y="319093"/>
                  </a:lnTo>
                  <a:lnTo>
                    <a:pt x="319093" y="287013"/>
                  </a:lnTo>
                  <a:lnTo>
                    <a:pt x="352548" y="256357"/>
                  </a:lnTo>
                  <a:lnTo>
                    <a:pt x="387327" y="227174"/>
                  </a:lnTo>
                  <a:lnTo>
                    <a:pt x="423382" y="199515"/>
                  </a:lnTo>
                  <a:lnTo>
                    <a:pt x="460661" y="173428"/>
                  </a:lnTo>
                  <a:lnTo>
                    <a:pt x="499117" y="148964"/>
                  </a:lnTo>
                  <a:lnTo>
                    <a:pt x="538699" y="126171"/>
                  </a:lnTo>
                  <a:lnTo>
                    <a:pt x="579358" y="105101"/>
                  </a:lnTo>
                  <a:lnTo>
                    <a:pt x="621044" y="85801"/>
                  </a:lnTo>
                  <a:lnTo>
                    <a:pt x="663707" y="68323"/>
                  </a:lnTo>
                  <a:lnTo>
                    <a:pt x="707298" y="52715"/>
                  </a:lnTo>
                  <a:lnTo>
                    <a:pt x="751767" y="39027"/>
                  </a:lnTo>
                  <a:lnTo>
                    <a:pt x="797064" y="27308"/>
                  </a:lnTo>
                  <a:lnTo>
                    <a:pt x="843141" y="17610"/>
                  </a:lnTo>
                  <a:lnTo>
                    <a:pt x="889947" y="9980"/>
                  </a:lnTo>
                  <a:lnTo>
                    <a:pt x="937433" y="4468"/>
                  </a:lnTo>
                  <a:lnTo>
                    <a:pt x="985549" y="1125"/>
                  </a:lnTo>
                  <a:lnTo>
                    <a:pt x="1034245" y="0"/>
                  </a:lnTo>
                  <a:lnTo>
                    <a:pt x="1082941" y="1125"/>
                  </a:lnTo>
                  <a:lnTo>
                    <a:pt x="1131057" y="4468"/>
                  </a:lnTo>
                  <a:lnTo>
                    <a:pt x="1178543" y="9980"/>
                  </a:lnTo>
                  <a:lnTo>
                    <a:pt x="1225349" y="17610"/>
                  </a:lnTo>
                  <a:lnTo>
                    <a:pt x="1271426" y="27308"/>
                  </a:lnTo>
                  <a:lnTo>
                    <a:pt x="1316723" y="39027"/>
                  </a:lnTo>
                  <a:lnTo>
                    <a:pt x="1361192" y="52715"/>
                  </a:lnTo>
                  <a:lnTo>
                    <a:pt x="1404783" y="68323"/>
                  </a:lnTo>
                  <a:lnTo>
                    <a:pt x="1447446" y="85801"/>
                  </a:lnTo>
                  <a:lnTo>
                    <a:pt x="1489132" y="105101"/>
                  </a:lnTo>
                  <a:lnTo>
                    <a:pt x="1529791" y="126171"/>
                  </a:lnTo>
                  <a:lnTo>
                    <a:pt x="1569373" y="148964"/>
                  </a:lnTo>
                  <a:lnTo>
                    <a:pt x="1607829" y="173428"/>
                  </a:lnTo>
                  <a:lnTo>
                    <a:pt x="1645109" y="199515"/>
                  </a:lnTo>
                  <a:lnTo>
                    <a:pt x="1681163" y="227174"/>
                  </a:lnTo>
                  <a:lnTo>
                    <a:pt x="1715942" y="256357"/>
                  </a:lnTo>
                  <a:lnTo>
                    <a:pt x="1749397" y="287013"/>
                  </a:lnTo>
                  <a:lnTo>
                    <a:pt x="1781477" y="319093"/>
                  </a:lnTo>
                  <a:lnTo>
                    <a:pt x="1812133" y="352548"/>
                  </a:lnTo>
                  <a:lnTo>
                    <a:pt x="1841316" y="387327"/>
                  </a:lnTo>
                  <a:lnTo>
                    <a:pt x="1868976" y="423382"/>
                  </a:lnTo>
                  <a:lnTo>
                    <a:pt x="1895062" y="460661"/>
                  </a:lnTo>
                  <a:lnTo>
                    <a:pt x="1919527" y="499117"/>
                  </a:lnTo>
                  <a:lnTo>
                    <a:pt x="1942319" y="538699"/>
                  </a:lnTo>
                  <a:lnTo>
                    <a:pt x="1963390" y="579358"/>
                  </a:lnTo>
                  <a:lnTo>
                    <a:pt x="1982689" y="621044"/>
                  </a:lnTo>
                  <a:lnTo>
                    <a:pt x="2000167" y="663707"/>
                  </a:lnTo>
                  <a:lnTo>
                    <a:pt x="2015775" y="707298"/>
                  </a:lnTo>
                  <a:lnTo>
                    <a:pt x="2029463" y="751767"/>
                  </a:lnTo>
                  <a:lnTo>
                    <a:pt x="2041182" y="797064"/>
                  </a:lnTo>
                  <a:lnTo>
                    <a:pt x="2050881" y="843141"/>
                  </a:lnTo>
                  <a:lnTo>
                    <a:pt x="2058511" y="889947"/>
                  </a:lnTo>
                  <a:lnTo>
                    <a:pt x="2064022" y="937433"/>
                  </a:lnTo>
                  <a:lnTo>
                    <a:pt x="2067365" y="985549"/>
                  </a:lnTo>
                  <a:lnTo>
                    <a:pt x="2068491" y="1034245"/>
                  </a:lnTo>
                  <a:lnTo>
                    <a:pt x="2067365" y="1082941"/>
                  </a:lnTo>
                  <a:lnTo>
                    <a:pt x="2064022" y="1131057"/>
                  </a:lnTo>
                  <a:lnTo>
                    <a:pt x="2058511" y="1178543"/>
                  </a:lnTo>
                  <a:lnTo>
                    <a:pt x="2050881" y="1225349"/>
                  </a:lnTo>
                  <a:lnTo>
                    <a:pt x="2041182" y="1271426"/>
                  </a:lnTo>
                  <a:lnTo>
                    <a:pt x="2029463" y="1316723"/>
                  </a:lnTo>
                  <a:lnTo>
                    <a:pt x="2015775" y="1361192"/>
                  </a:lnTo>
                  <a:lnTo>
                    <a:pt x="2000167" y="1404783"/>
                  </a:lnTo>
                  <a:lnTo>
                    <a:pt x="1982689" y="1447446"/>
                  </a:lnTo>
                  <a:lnTo>
                    <a:pt x="1963390" y="1489132"/>
                  </a:lnTo>
                  <a:lnTo>
                    <a:pt x="1942319" y="1529791"/>
                  </a:lnTo>
                  <a:lnTo>
                    <a:pt x="1919527" y="1569373"/>
                  </a:lnTo>
                  <a:lnTo>
                    <a:pt x="1895062" y="1607829"/>
                  </a:lnTo>
                  <a:lnTo>
                    <a:pt x="1868976" y="1645109"/>
                  </a:lnTo>
                  <a:lnTo>
                    <a:pt x="1841316" y="1681163"/>
                  </a:lnTo>
                  <a:lnTo>
                    <a:pt x="1812133" y="1715942"/>
                  </a:lnTo>
                  <a:lnTo>
                    <a:pt x="1781477" y="1749397"/>
                  </a:lnTo>
                  <a:lnTo>
                    <a:pt x="1749397" y="1781477"/>
                  </a:lnTo>
                  <a:lnTo>
                    <a:pt x="1715942" y="1812133"/>
                  </a:lnTo>
                  <a:lnTo>
                    <a:pt x="1681163" y="1841316"/>
                  </a:lnTo>
                  <a:lnTo>
                    <a:pt x="1645109" y="1868976"/>
                  </a:lnTo>
                  <a:lnTo>
                    <a:pt x="1607829" y="1895062"/>
                  </a:lnTo>
                  <a:lnTo>
                    <a:pt x="1569373" y="1919527"/>
                  </a:lnTo>
                  <a:lnTo>
                    <a:pt x="1529791" y="1942319"/>
                  </a:lnTo>
                  <a:lnTo>
                    <a:pt x="1489132" y="1963390"/>
                  </a:lnTo>
                  <a:lnTo>
                    <a:pt x="1447446" y="1982689"/>
                  </a:lnTo>
                  <a:lnTo>
                    <a:pt x="1404783" y="2000167"/>
                  </a:lnTo>
                  <a:lnTo>
                    <a:pt x="1361192" y="2015775"/>
                  </a:lnTo>
                  <a:lnTo>
                    <a:pt x="1316723" y="2029463"/>
                  </a:lnTo>
                  <a:lnTo>
                    <a:pt x="1271426" y="2041182"/>
                  </a:lnTo>
                  <a:lnTo>
                    <a:pt x="1225349" y="2050881"/>
                  </a:lnTo>
                  <a:lnTo>
                    <a:pt x="1178543" y="2058511"/>
                  </a:lnTo>
                  <a:lnTo>
                    <a:pt x="1131057" y="2064022"/>
                  </a:lnTo>
                  <a:lnTo>
                    <a:pt x="1082941" y="2067365"/>
                  </a:lnTo>
                  <a:lnTo>
                    <a:pt x="1034245" y="2068491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5354" y="4010605"/>
              <a:ext cx="1830201" cy="18271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881855" y="9448680"/>
              <a:ext cx="1666875" cy="838200"/>
            </a:xfrm>
            <a:custGeom>
              <a:avLst/>
              <a:gdLst/>
              <a:ahLst/>
              <a:cxnLst/>
              <a:rect l="l" t="t" r="r" b="b"/>
              <a:pathLst>
                <a:path w="1666875" h="838200">
                  <a:moveTo>
                    <a:pt x="833389" y="0"/>
                  </a:moveTo>
                  <a:lnTo>
                    <a:pt x="880678" y="1326"/>
                  </a:lnTo>
                  <a:lnTo>
                    <a:pt x="927276" y="5260"/>
                  </a:lnTo>
                  <a:lnTo>
                    <a:pt x="973111" y="11729"/>
                  </a:lnTo>
                  <a:lnTo>
                    <a:pt x="1018113" y="20664"/>
                  </a:lnTo>
                  <a:lnTo>
                    <a:pt x="1062212" y="31992"/>
                  </a:lnTo>
                  <a:lnTo>
                    <a:pt x="1105338" y="45645"/>
                  </a:lnTo>
                  <a:lnTo>
                    <a:pt x="1147420" y="61550"/>
                  </a:lnTo>
                  <a:lnTo>
                    <a:pt x="1188388" y="79637"/>
                  </a:lnTo>
                  <a:lnTo>
                    <a:pt x="1228171" y="99835"/>
                  </a:lnTo>
                  <a:lnTo>
                    <a:pt x="1266700" y="122074"/>
                  </a:lnTo>
                  <a:lnTo>
                    <a:pt x="1303903" y="146283"/>
                  </a:lnTo>
                  <a:lnTo>
                    <a:pt x="1339711" y="172391"/>
                  </a:lnTo>
                  <a:lnTo>
                    <a:pt x="1374053" y="200327"/>
                  </a:lnTo>
                  <a:lnTo>
                    <a:pt x="1406859" y="230020"/>
                  </a:lnTo>
                  <a:lnTo>
                    <a:pt x="1438058" y="261400"/>
                  </a:lnTo>
                  <a:lnTo>
                    <a:pt x="1467580" y="294396"/>
                  </a:lnTo>
                  <a:lnTo>
                    <a:pt x="1495355" y="328938"/>
                  </a:lnTo>
                  <a:lnTo>
                    <a:pt x="1521312" y="364953"/>
                  </a:lnTo>
                  <a:lnTo>
                    <a:pt x="1545381" y="402373"/>
                  </a:lnTo>
                  <a:lnTo>
                    <a:pt x="1567492" y="441125"/>
                  </a:lnTo>
                  <a:lnTo>
                    <a:pt x="1587574" y="481139"/>
                  </a:lnTo>
                  <a:lnTo>
                    <a:pt x="1605557" y="522345"/>
                  </a:lnTo>
                  <a:lnTo>
                    <a:pt x="1621370" y="564671"/>
                  </a:lnTo>
                  <a:lnTo>
                    <a:pt x="1634944" y="608047"/>
                  </a:lnTo>
                  <a:lnTo>
                    <a:pt x="1646207" y="652403"/>
                  </a:lnTo>
                  <a:lnTo>
                    <a:pt x="1655090" y="697666"/>
                  </a:lnTo>
                  <a:lnTo>
                    <a:pt x="1661522" y="743767"/>
                  </a:lnTo>
                  <a:lnTo>
                    <a:pt x="1665433" y="790635"/>
                  </a:lnTo>
                  <a:lnTo>
                    <a:pt x="1666752" y="838199"/>
                  </a:lnTo>
                  <a:lnTo>
                    <a:pt x="0" y="838199"/>
                  </a:lnTo>
                  <a:lnTo>
                    <a:pt x="1319" y="790635"/>
                  </a:lnTo>
                  <a:lnTo>
                    <a:pt x="5230" y="743767"/>
                  </a:lnTo>
                  <a:lnTo>
                    <a:pt x="11662" y="697666"/>
                  </a:lnTo>
                  <a:lnTo>
                    <a:pt x="20545" y="652403"/>
                  </a:lnTo>
                  <a:lnTo>
                    <a:pt x="31809" y="608047"/>
                  </a:lnTo>
                  <a:lnTo>
                    <a:pt x="45383" y="564671"/>
                  </a:lnTo>
                  <a:lnTo>
                    <a:pt x="61196" y="522345"/>
                  </a:lnTo>
                  <a:lnTo>
                    <a:pt x="79180" y="481139"/>
                  </a:lnTo>
                  <a:lnTo>
                    <a:pt x="99262" y="441125"/>
                  </a:lnTo>
                  <a:lnTo>
                    <a:pt x="121373" y="402373"/>
                  </a:lnTo>
                  <a:lnTo>
                    <a:pt x="145443" y="364953"/>
                  </a:lnTo>
                  <a:lnTo>
                    <a:pt x="171401" y="328938"/>
                  </a:lnTo>
                  <a:lnTo>
                    <a:pt x="199177" y="294396"/>
                  </a:lnTo>
                  <a:lnTo>
                    <a:pt x="228699" y="261400"/>
                  </a:lnTo>
                  <a:lnTo>
                    <a:pt x="259899" y="230020"/>
                  </a:lnTo>
                  <a:lnTo>
                    <a:pt x="292706" y="200327"/>
                  </a:lnTo>
                  <a:lnTo>
                    <a:pt x="327049" y="172391"/>
                  </a:lnTo>
                  <a:lnTo>
                    <a:pt x="362858" y="146283"/>
                  </a:lnTo>
                  <a:lnTo>
                    <a:pt x="400063" y="122074"/>
                  </a:lnTo>
                  <a:lnTo>
                    <a:pt x="438592" y="99835"/>
                  </a:lnTo>
                  <a:lnTo>
                    <a:pt x="478377" y="79637"/>
                  </a:lnTo>
                  <a:lnTo>
                    <a:pt x="519346" y="61550"/>
                  </a:lnTo>
                  <a:lnTo>
                    <a:pt x="561430" y="45645"/>
                  </a:lnTo>
                  <a:lnTo>
                    <a:pt x="604557" y="31992"/>
                  </a:lnTo>
                  <a:lnTo>
                    <a:pt x="648658" y="20664"/>
                  </a:lnTo>
                  <a:lnTo>
                    <a:pt x="693662" y="11729"/>
                  </a:lnTo>
                  <a:lnTo>
                    <a:pt x="739499" y="5260"/>
                  </a:lnTo>
                  <a:lnTo>
                    <a:pt x="786098" y="1326"/>
                  </a:lnTo>
                  <a:lnTo>
                    <a:pt x="833389" y="0"/>
                  </a:lnTo>
                  <a:close/>
                </a:path>
              </a:pathLst>
            </a:custGeom>
            <a:solidFill>
              <a:srgbClr val="250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1895881" y="1254124"/>
            <a:ext cx="5108575" cy="197103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000" spc="390" dirty="0">
                <a:solidFill>
                  <a:srgbClr val="250369"/>
                </a:solidFill>
              </a:rPr>
              <a:t>Team</a:t>
            </a:r>
            <a:r>
              <a:rPr sz="3000" spc="55" dirty="0">
                <a:solidFill>
                  <a:srgbClr val="250369"/>
                </a:solidFill>
              </a:rPr>
              <a:t> </a:t>
            </a:r>
            <a:r>
              <a:rPr sz="3000" spc="335" dirty="0">
                <a:solidFill>
                  <a:srgbClr val="250369"/>
                </a:solidFill>
              </a:rPr>
              <a:t>Member</a:t>
            </a:r>
            <a:r>
              <a:rPr sz="3000" spc="60" dirty="0">
                <a:solidFill>
                  <a:srgbClr val="250369"/>
                </a:solidFill>
              </a:rPr>
              <a:t> </a:t>
            </a:r>
            <a:r>
              <a:rPr sz="3000" spc="-285" dirty="0">
                <a:solidFill>
                  <a:srgbClr val="250369"/>
                </a:solidFill>
              </a:rPr>
              <a:t>1</a:t>
            </a:r>
            <a:endParaRPr sz="3000"/>
          </a:p>
          <a:p>
            <a:pPr marL="12700" marR="5080">
              <a:lnSpc>
                <a:spcPct val="118000"/>
              </a:lnSpc>
              <a:spcBef>
                <a:spcPts val="204"/>
              </a:spcBef>
              <a:tabLst>
                <a:tab pos="632460" algn="l"/>
              </a:tabLst>
            </a:pPr>
            <a:r>
              <a:rPr sz="2500" b="0" spc="85" dirty="0">
                <a:solidFill>
                  <a:srgbClr val="250369"/>
                </a:solidFill>
                <a:latin typeface="Gill Sans MT"/>
                <a:cs typeface="Gill Sans MT"/>
              </a:rPr>
              <a:t>Provide </a:t>
            </a:r>
            <a:r>
              <a:rPr sz="2500" b="0" spc="95" dirty="0">
                <a:solidFill>
                  <a:srgbClr val="250369"/>
                </a:solidFill>
                <a:latin typeface="Gill Sans MT"/>
                <a:cs typeface="Gill Sans MT"/>
              </a:rPr>
              <a:t>previous </a:t>
            </a:r>
            <a:r>
              <a:rPr sz="2500" b="0" spc="80" dirty="0">
                <a:solidFill>
                  <a:srgbClr val="250369"/>
                </a:solidFill>
                <a:latin typeface="Gill Sans MT"/>
                <a:cs typeface="Gill Sans MT"/>
              </a:rPr>
              <a:t>relevant </a:t>
            </a:r>
            <a:r>
              <a:rPr sz="2500" b="0" spc="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165" dirty="0">
                <a:solidFill>
                  <a:srgbClr val="250369"/>
                </a:solidFill>
                <a:latin typeface="Gill Sans MT"/>
                <a:cs typeface="Gill Sans MT"/>
              </a:rPr>
              <a:t>accomplishments</a:t>
            </a:r>
            <a:r>
              <a:rPr sz="2500" b="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180" dirty="0">
                <a:solidFill>
                  <a:srgbClr val="250369"/>
                </a:solidFill>
                <a:latin typeface="Gill Sans MT"/>
                <a:cs typeface="Gill Sans MT"/>
              </a:rPr>
              <a:t>and</a:t>
            </a:r>
            <a:r>
              <a:rPr sz="2500" b="0" spc="-9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120" dirty="0">
                <a:solidFill>
                  <a:srgbClr val="250369"/>
                </a:solidFill>
                <a:latin typeface="Gill Sans MT"/>
                <a:cs typeface="Gill Sans MT"/>
              </a:rPr>
              <a:t>education</a:t>
            </a:r>
            <a:r>
              <a:rPr sz="2500" b="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45" dirty="0">
                <a:solidFill>
                  <a:srgbClr val="250369"/>
                </a:solidFill>
                <a:latin typeface="Gill Sans MT"/>
                <a:cs typeface="Gill Sans MT"/>
              </a:rPr>
              <a:t>for </a:t>
            </a:r>
            <a:r>
              <a:rPr sz="2500" b="0" spc="-6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55" dirty="0">
                <a:solidFill>
                  <a:srgbClr val="250369"/>
                </a:solidFill>
                <a:latin typeface="Gill Sans MT"/>
                <a:cs typeface="Gill Sans MT"/>
              </a:rPr>
              <a:t>top	</a:t>
            </a:r>
            <a:r>
              <a:rPr sz="2500" b="0" spc="150" dirty="0">
                <a:solidFill>
                  <a:srgbClr val="250369"/>
                </a:solidFill>
                <a:latin typeface="Gill Sans MT"/>
                <a:cs typeface="Gill Sans MT"/>
              </a:rPr>
              <a:t>3</a:t>
            </a:r>
            <a:r>
              <a:rPr sz="2500" b="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390" dirty="0">
                <a:solidFill>
                  <a:srgbClr val="250369"/>
                </a:solidFill>
                <a:latin typeface="Gill Sans MT"/>
                <a:cs typeface="Gill Sans MT"/>
              </a:rPr>
              <a:t>–</a:t>
            </a:r>
            <a:r>
              <a:rPr sz="2500" b="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150" dirty="0">
                <a:solidFill>
                  <a:srgbClr val="250369"/>
                </a:solidFill>
                <a:latin typeface="Gill Sans MT"/>
                <a:cs typeface="Gill Sans MT"/>
              </a:rPr>
              <a:t>4</a:t>
            </a:r>
            <a:r>
              <a:rPr sz="2500" b="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b="0" spc="105" dirty="0">
                <a:solidFill>
                  <a:srgbClr val="250369"/>
                </a:solidFill>
                <a:latin typeface="Gill Sans MT"/>
                <a:cs typeface="Gill Sans MT"/>
              </a:rPr>
              <a:t>people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95881" y="6573358"/>
            <a:ext cx="4965065" cy="107188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000" b="1" spc="390" dirty="0">
                <a:solidFill>
                  <a:srgbClr val="250369"/>
                </a:solidFill>
                <a:latin typeface="Calibri"/>
                <a:cs typeface="Calibri"/>
              </a:rPr>
              <a:t>Team</a:t>
            </a:r>
            <a:r>
              <a:rPr sz="3000" b="1" spc="5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000" b="1" spc="335" dirty="0">
                <a:solidFill>
                  <a:srgbClr val="250369"/>
                </a:solidFill>
                <a:latin typeface="Calibri"/>
                <a:cs typeface="Calibri"/>
              </a:rPr>
              <a:t>Member</a:t>
            </a:r>
            <a:r>
              <a:rPr sz="3000" b="1" spc="6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000" b="1" spc="470" dirty="0">
                <a:solidFill>
                  <a:srgbClr val="250369"/>
                </a:solidFill>
                <a:latin typeface="Calibri"/>
                <a:cs typeface="Calibri"/>
              </a:rPr>
              <a:t>3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500" spc="160" dirty="0">
                <a:solidFill>
                  <a:srgbClr val="250369"/>
                </a:solidFill>
                <a:latin typeface="Gill Sans MT"/>
                <a:cs typeface="Gill Sans MT"/>
              </a:rPr>
              <a:t>Discuss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0" dirty="0">
                <a:solidFill>
                  <a:srgbClr val="250369"/>
                </a:solidFill>
                <a:latin typeface="Gill Sans MT"/>
                <a:cs typeface="Gill Sans MT"/>
              </a:rPr>
              <a:t>hiring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85" dirty="0">
                <a:solidFill>
                  <a:srgbClr val="250369"/>
                </a:solidFill>
                <a:latin typeface="Gill Sans MT"/>
                <a:cs typeface="Gill Sans MT"/>
              </a:rPr>
              <a:t>plans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5" dirty="0">
                <a:solidFill>
                  <a:srgbClr val="250369"/>
                </a:solidFill>
                <a:latin typeface="Gill Sans MT"/>
                <a:cs typeface="Gill Sans MT"/>
              </a:rPr>
              <a:t>to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00" dirty="0">
                <a:solidFill>
                  <a:srgbClr val="250369"/>
                </a:solidFill>
                <a:latin typeface="Gill Sans MT"/>
                <a:cs typeface="Gill Sans MT"/>
              </a:rPr>
              <a:t>fill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90" dirty="0">
                <a:solidFill>
                  <a:srgbClr val="250369"/>
                </a:solidFill>
                <a:latin typeface="Gill Sans MT"/>
                <a:cs typeface="Gill Sans MT"/>
              </a:rPr>
              <a:t>key</a:t>
            </a:r>
            <a:r>
              <a:rPr sz="2500" spc="-8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45" dirty="0">
                <a:solidFill>
                  <a:srgbClr val="250369"/>
                </a:solidFill>
                <a:latin typeface="Gill Sans MT"/>
                <a:cs typeface="Gill Sans MT"/>
              </a:rPr>
              <a:t>slots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95881" y="3798733"/>
            <a:ext cx="4620260" cy="197103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000" b="1" spc="390" dirty="0">
                <a:solidFill>
                  <a:srgbClr val="250369"/>
                </a:solidFill>
                <a:latin typeface="Calibri"/>
                <a:cs typeface="Calibri"/>
              </a:rPr>
              <a:t>Team</a:t>
            </a:r>
            <a:r>
              <a:rPr sz="3000" b="1" spc="55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000" b="1" spc="335" dirty="0">
                <a:solidFill>
                  <a:srgbClr val="250369"/>
                </a:solidFill>
                <a:latin typeface="Calibri"/>
                <a:cs typeface="Calibri"/>
              </a:rPr>
              <a:t>Member</a:t>
            </a:r>
            <a:r>
              <a:rPr sz="3000" b="1" spc="6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3000" b="1" spc="735" dirty="0">
                <a:solidFill>
                  <a:srgbClr val="250369"/>
                </a:solidFill>
                <a:latin typeface="Calibri"/>
                <a:cs typeface="Calibri"/>
              </a:rPr>
              <a:t>2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8000"/>
              </a:lnSpc>
              <a:spcBef>
                <a:spcPts val="204"/>
              </a:spcBef>
              <a:tabLst>
                <a:tab pos="2952115" algn="l"/>
              </a:tabLst>
            </a:pPr>
            <a:r>
              <a:rPr sz="2500" spc="100" dirty="0">
                <a:solidFill>
                  <a:srgbClr val="250369"/>
                </a:solidFill>
                <a:latin typeface="Gill Sans MT"/>
                <a:cs typeface="Gill Sans MT"/>
              </a:rPr>
              <a:t>Relate </a:t>
            </a:r>
            <a:r>
              <a:rPr sz="2500" spc="130" dirty="0">
                <a:solidFill>
                  <a:srgbClr val="250369"/>
                </a:solidFill>
                <a:latin typeface="Gill Sans MT"/>
                <a:cs typeface="Gill Sans MT"/>
              </a:rPr>
              <a:t>background </a:t>
            </a:r>
            <a:r>
              <a:rPr sz="2500" spc="15" dirty="0">
                <a:solidFill>
                  <a:srgbClr val="250369"/>
                </a:solidFill>
                <a:latin typeface="Gill Sans MT"/>
                <a:cs typeface="Gill Sans MT"/>
              </a:rPr>
              <a:t>to </a:t>
            </a:r>
            <a:r>
              <a:rPr sz="2500" spc="190" dirty="0">
                <a:solidFill>
                  <a:srgbClr val="250369"/>
                </a:solidFill>
                <a:latin typeface="Gill Sans MT"/>
                <a:cs typeface="Gill Sans MT"/>
              </a:rPr>
              <a:t>business </a:t>
            </a:r>
            <a:r>
              <a:rPr sz="2500" spc="195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320" dirty="0">
                <a:solidFill>
                  <a:srgbClr val="250369"/>
                </a:solidFill>
                <a:latin typeface="Gill Sans MT"/>
                <a:cs typeface="Gill Sans MT"/>
              </a:rPr>
              <a:t>s</a:t>
            </a:r>
            <a:r>
              <a:rPr sz="2500" spc="-20" dirty="0">
                <a:solidFill>
                  <a:srgbClr val="250369"/>
                </a:solidFill>
                <a:latin typeface="Gill Sans MT"/>
                <a:cs typeface="Gill Sans MT"/>
              </a:rPr>
              <a:t>t</a:t>
            </a:r>
            <a:r>
              <a:rPr sz="2500" spc="-145" dirty="0">
                <a:solidFill>
                  <a:srgbClr val="250369"/>
                </a:solidFill>
                <a:latin typeface="Gill Sans MT"/>
                <a:cs typeface="Gill Sans MT"/>
              </a:rPr>
              <a:t>r</a:t>
            </a:r>
            <a:r>
              <a:rPr sz="2500" spc="285" dirty="0">
                <a:solidFill>
                  <a:srgbClr val="250369"/>
                </a:solidFill>
                <a:latin typeface="Gill Sans MT"/>
                <a:cs typeface="Gill Sans MT"/>
              </a:rPr>
              <a:t>a</a:t>
            </a:r>
            <a:r>
              <a:rPr sz="2500" spc="-20" dirty="0">
                <a:solidFill>
                  <a:srgbClr val="250369"/>
                </a:solidFill>
                <a:latin typeface="Gill Sans MT"/>
                <a:cs typeface="Gill Sans MT"/>
              </a:rPr>
              <a:t>t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e</a:t>
            </a:r>
            <a:r>
              <a:rPr sz="2500" spc="330" dirty="0">
                <a:solidFill>
                  <a:srgbClr val="250369"/>
                </a:solidFill>
                <a:latin typeface="Gill Sans MT"/>
                <a:cs typeface="Gill Sans MT"/>
              </a:rPr>
              <a:t>g</a:t>
            </a:r>
            <a:r>
              <a:rPr sz="2500" spc="85" dirty="0">
                <a:solidFill>
                  <a:srgbClr val="250369"/>
                </a:solidFill>
                <a:latin typeface="Gill Sans MT"/>
                <a:cs typeface="Gill Sans MT"/>
              </a:rPr>
              <a:t>y</a:t>
            </a:r>
            <a:r>
              <a:rPr sz="25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285" dirty="0">
                <a:solidFill>
                  <a:srgbClr val="250369"/>
                </a:solidFill>
                <a:latin typeface="Gill Sans MT"/>
                <a:cs typeface="Gill Sans MT"/>
              </a:rPr>
              <a:t>a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n</a:t>
            </a:r>
            <a:r>
              <a:rPr sz="2500" spc="135" dirty="0">
                <a:solidFill>
                  <a:srgbClr val="250369"/>
                </a:solidFill>
                <a:latin typeface="Gill Sans MT"/>
                <a:cs typeface="Gill Sans MT"/>
              </a:rPr>
              <a:t>d</a:t>
            </a:r>
            <a:r>
              <a:rPr sz="2500" spc="-80" dirty="0">
                <a:solidFill>
                  <a:srgbClr val="250369"/>
                </a:solidFill>
                <a:latin typeface="Gill Sans MT"/>
                <a:cs typeface="Gill Sans MT"/>
              </a:rPr>
              <a:t> 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un</a:t>
            </a:r>
            <a:r>
              <a:rPr sz="2500" spc="55" dirty="0">
                <a:solidFill>
                  <a:srgbClr val="250369"/>
                </a:solidFill>
                <a:latin typeface="Gill Sans MT"/>
                <a:cs typeface="Gill Sans MT"/>
              </a:rPr>
              <a:t>i</a:t>
            </a:r>
            <a:r>
              <a:rPr sz="2500" spc="165" dirty="0">
                <a:solidFill>
                  <a:srgbClr val="250369"/>
                </a:solidFill>
                <a:latin typeface="Gill Sans MT"/>
                <a:cs typeface="Gill Sans MT"/>
              </a:rPr>
              <a:t>q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u</a:t>
            </a:r>
            <a:r>
              <a:rPr sz="2500" spc="125" dirty="0">
                <a:solidFill>
                  <a:srgbClr val="250369"/>
                </a:solidFill>
                <a:latin typeface="Gill Sans MT"/>
                <a:cs typeface="Gill Sans MT"/>
              </a:rPr>
              <a:t>e</a:t>
            </a:r>
            <a:r>
              <a:rPr sz="2500" dirty="0">
                <a:solidFill>
                  <a:srgbClr val="250369"/>
                </a:solidFill>
                <a:latin typeface="Gill Sans MT"/>
                <a:cs typeface="Gill Sans MT"/>
              </a:rPr>
              <a:t>	</a:t>
            </a:r>
            <a:r>
              <a:rPr sz="2500" spc="204" dirty="0">
                <a:solidFill>
                  <a:srgbClr val="250369"/>
                </a:solidFill>
                <a:latin typeface="Gill Sans MT"/>
                <a:cs typeface="Gill Sans MT"/>
              </a:rPr>
              <a:t>c</a:t>
            </a:r>
            <a:r>
              <a:rPr sz="2500" spc="40" dirty="0">
                <a:solidFill>
                  <a:srgbClr val="250369"/>
                </a:solidFill>
                <a:latin typeface="Gill Sans MT"/>
                <a:cs typeface="Gill Sans MT"/>
              </a:rPr>
              <a:t>o</a:t>
            </a:r>
            <a:r>
              <a:rPr sz="2500" spc="254" dirty="0">
                <a:solidFill>
                  <a:srgbClr val="250369"/>
                </a:solidFill>
                <a:latin typeface="Gill Sans MT"/>
                <a:cs typeface="Gill Sans MT"/>
              </a:rPr>
              <a:t>m</a:t>
            </a:r>
            <a:r>
              <a:rPr sz="2500" spc="145" dirty="0">
                <a:solidFill>
                  <a:srgbClr val="250369"/>
                </a:solidFill>
                <a:latin typeface="Gill Sans MT"/>
                <a:cs typeface="Gill Sans MT"/>
              </a:rPr>
              <a:t>p</a:t>
            </a:r>
            <a:r>
              <a:rPr sz="2500" spc="120" dirty="0">
                <a:solidFill>
                  <a:srgbClr val="250369"/>
                </a:solidFill>
                <a:latin typeface="Gill Sans MT"/>
                <a:cs typeface="Gill Sans MT"/>
              </a:rPr>
              <a:t>e</a:t>
            </a:r>
            <a:r>
              <a:rPr sz="2500" spc="-20" dirty="0">
                <a:solidFill>
                  <a:srgbClr val="250369"/>
                </a:solidFill>
                <a:latin typeface="Gill Sans MT"/>
                <a:cs typeface="Gill Sans MT"/>
              </a:rPr>
              <a:t>t</a:t>
            </a:r>
            <a:r>
              <a:rPr sz="2500" spc="55" dirty="0">
                <a:solidFill>
                  <a:srgbClr val="250369"/>
                </a:solidFill>
                <a:latin typeface="Gill Sans MT"/>
                <a:cs typeface="Gill Sans MT"/>
              </a:rPr>
              <a:t>i</a:t>
            </a:r>
            <a:r>
              <a:rPr sz="2500" spc="-20" dirty="0">
                <a:solidFill>
                  <a:srgbClr val="250369"/>
                </a:solidFill>
                <a:latin typeface="Gill Sans MT"/>
                <a:cs typeface="Gill Sans MT"/>
              </a:rPr>
              <a:t>t</a:t>
            </a:r>
            <a:r>
              <a:rPr sz="2500" spc="55" dirty="0">
                <a:solidFill>
                  <a:srgbClr val="250369"/>
                </a:solidFill>
                <a:latin typeface="Gill Sans MT"/>
                <a:cs typeface="Gill Sans MT"/>
              </a:rPr>
              <a:t>i</a:t>
            </a:r>
            <a:r>
              <a:rPr sz="2500" spc="110" dirty="0">
                <a:solidFill>
                  <a:srgbClr val="250369"/>
                </a:solidFill>
                <a:latin typeface="Gill Sans MT"/>
                <a:cs typeface="Gill Sans MT"/>
              </a:rPr>
              <a:t>v</a:t>
            </a:r>
            <a:r>
              <a:rPr sz="2500" spc="90" dirty="0">
                <a:solidFill>
                  <a:srgbClr val="250369"/>
                </a:solidFill>
                <a:latin typeface="Gill Sans MT"/>
                <a:cs typeface="Gill Sans MT"/>
              </a:rPr>
              <a:t>e  </a:t>
            </a:r>
            <a:r>
              <a:rPr sz="2500" spc="195" dirty="0">
                <a:solidFill>
                  <a:srgbClr val="250369"/>
                </a:solidFill>
                <a:latin typeface="Gill Sans MT"/>
                <a:cs typeface="Gill Sans MT"/>
              </a:rPr>
              <a:t>advantages</a:t>
            </a:r>
            <a:endParaRPr sz="2500">
              <a:latin typeface="Gill Sans MT"/>
              <a:cs typeface="Gill Sans MT"/>
            </a:endParaRPr>
          </a:p>
        </p:txBody>
      </p:sp>
      <p:pic>
        <p:nvPicPr>
          <p:cNvPr id="24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086FE458-F6B5-4543-8C09-CF3A7F32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8" y="2657050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564F6F-C865-D99C-3CC4-69F21148EEA3}"/>
              </a:ext>
            </a:extLst>
          </p:cNvPr>
          <p:cNvSpPr txBox="1"/>
          <p:nvPr/>
        </p:nvSpPr>
        <p:spPr>
          <a:xfrm>
            <a:off x="1598796" y="8448812"/>
            <a:ext cx="547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***YOU CAN’T HAVE 2 CEO’S OR 2 CTO’S; MUST HAVE A COMPLIMENTARY TEAM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28051"/>
            <a:ext cx="1438275" cy="1457325"/>
          </a:xfrm>
          <a:custGeom>
            <a:avLst/>
            <a:gdLst/>
            <a:ahLst/>
            <a:cxnLst/>
            <a:rect l="l" t="t" r="r" b="b"/>
            <a:pathLst>
              <a:path w="1438275" h="1457325">
                <a:moveTo>
                  <a:pt x="791114" y="1457041"/>
                </a:moveTo>
                <a:lnTo>
                  <a:pt x="1438275" y="1457041"/>
                </a:lnTo>
                <a:lnTo>
                  <a:pt x="1438275" y="1388235"/>
                </a:lnTo>
                <a:lnTo>
                  <a:pt x="1433122" y="1313920"/>
                </a:lnTo>
                <a:lnTo>
                  <a:pt x="1427789" y="1267056"/>
                </a:lnTo>
                <a:lnTo>
                  <a:pt x="1420987" y="1220655"/>
                </a:lnTo>
                <a:lnTo>
                  <a:pt x="1412738" y="1174739"/>
                </a:lnTo>
                <a:lnTo>
                  <a:pt x="1403068" y="1129333"/>
                </a:lnTo>
                <a:lnTo>
                  <a:pt x="1392000" y="1084460"/>
                </a:lnTo>
                <a:lnTo>
                  <a:pt x="1379557" y="1040145"/>
                </a:lnTo>
                <a:lnTo>
                  <a:pt x="1365765" y="996413"/>
                </a:lnTo>
                <a:lnTo>
                  <a:pt x="1350648" y="953286"/>
                </a:lnTo>
                <a:lnTo>
                  <a:pt x="1334228" y="910788"/>
                </a:lnTo>
                <a:lnTo>
                  <a:pt x="1316530" y="868945"/>
                </a:lnTo>
                <a:lnTo>
                  <a:pt x="1297579" y="827779"/>
                </a:lnTo>
                <a:lnTo>
                  <a:pt x="1277397" y="787316"/>
                </a:lnTo>
                <a:lnTo>
                  <a:pt x="1256010" y="747578"/>
                </a:lnTo>
                <a:lnTo>
                  <a:pt x="1233441" y="708589"/>
                </a:lnTo>
                <a:lnTo>
                  <a:pt x="1209714" y="670375"/>
                </a:lnTo>
                <a:lnTo>
                  <a:pt x="1184853" y="632958"/>
                </a:lnTo>
                <a:lnTo>
                  <a:pt x="1158882" y="596364"/>
                </a:lnTo>
                <a:lnTo>
                  <a:pt x="1131826" y="560615"/>
                </a:lnTo>
                <a:lnTo>
                  <a:pt x="1103707" y="525736"/>
                </a:lnTo>
                <a:lnTo>
                  <a:pt x="1074551" y="491750"/>
                </a:lnTo>
                <a:lnTo>
                  <a:pt x="1044381" y="458683"/>
                </a:lnTo>
                <a:lnTo>
                  <a:pt x="1013221" y="426557"/>
                </a:lnTo>
                <a:lnTo>
                  <a:pt x="981096" y="395397"/>
                </a:lnTo>
                <a:lnTo>
                  <a:pt x="948028" y="365227"/>
                </a:lnTo>
                <a:lnTo>
                  <a:pt x="914043" y="336071"/>
                </a:lnTo>
                <a:lnTo>
                  <a:pt x="879163" y="307953"/>
                </a:lnTo>
                <a:lnTo>
                  <a:pt x="843414" y="280897"/>
                </a:lnTo>
                <a:lnTo>
                  <a:pt x="806820" y="254926"/>
                </a:lnTo>
                <a:lnTo>
                  <a:pt x="769403" y="230065"/>
                </a:lnTo>
                <a:lnTo>
                  <a:pt x="731188" y="206339"/>
                </a:lnTo>
                <a:lnTo>
                  <a:pt x="692200" y="183770"/>
                </a:lnTo>
                <a:lnTo>
                  <a:pt x="652462" y="162382"/>
                </a:lnTo>
                <a:lnTo>
                  <a:pt x="611998" y="142201"/>
                </a:lnTo>
                <a:lnTo>
                  <a:pt x="570832" y="123250"/>
                </a:lnTo>
                <a:lnTo>
                  <a:pt x="528989" y="105552"/>
                </a:lnTo>
                <a:lnTo>
                  <a:pt x="486492" y="89132"/>
                </a:lnTo>
                <a:lnTo>
                  <a:pt x="443364" y="74015"/>
                </a:lnTo>
                <a:lnTo>
                  <a:pt x="399632" y="60223"/>
                </a:lnTo>
                <a:lnTo>
                  <a:pt x="355317" y="47781"/>
                </a:lnTo>
                <a:lnTo>
                  <a:pt x="310444" y="36712"/>
                </a:lnTo>
                <a:lnTo>
                  <a:pt x="265038" y="27042"/>
                </a:lnTo>
                <a:lnTo>
                  <a:pt x="219122" y="18794"/>
                </a:lnTo>
                <a:lnTo>
                  <a:pt x="172720" y="11991"/>
                </a:lnTo>
                <a:lnTo>
                  <a:pt x="125857" y="6658"/>
                </a:lnTo>
                <a:lnTo>
                  <a:pt x="78555" y="2820"/>
                </a:lnTo>
                <a:lnTo>
                  <a:pt x="30840" y="499"/>
                </a:lnTo>
                <a:lnTo>
                  <a:pt x="0" y="0"/>
                </a:lnTo>
                <a:lnTo>
                  <a:pt x="0" y="649158"/>
                </a:lnTo>
                <a:lnTo>
                  <a:pt x="30234" y="650032"/>
                </a:lnTo>
                <a:lnTo>
                  <a:pt x="77009" y="654098"/>
                </a:lnTo>
                <a:lnTo>
                  <a:pt x="122986" y="660783"/>
                </a:lnTo>
                <a:lnTo>
                  <a:pt x="168088" y="670009"/>
                </a:lnTo>
                <a:lnTo>
                  <a:pt x="212240" y="681703"/>
                </a:lnTo>
                <a:lnTo>
                  <a:pt x="255367" y="695787"/>
                </a:lnTo>
                <a:lnTo>
                  <a:pt x="297391" y="712186"/>
                </a:lnTo>
                <a:lnTo>
                  <a:pt x="338238" y="730825"/>
                </a:lnTo>
                <a:lnTo>
                  <a:pt x="377832" y="751626"/>
                </a:lnTo>
                <a:lnTo>
                  <a:pt x="416096" y="774515"/>
                </a:lnTo>
                <a:lnTo>
                  <a:pt x="452955" y="799416"/>
                </a:lnTo>
                <a:lnTo>
                  <a:pt x="488333" y="826252"/>
                </a:lnTo>
                <a:lnTo>
                  <a:pt x="522155" y="854949"/>
                </a:lnTo>
                <a:lnTo>
                  <a:pt x="554344" y="885430"/>
                </a:lnTo>
                <a:lnTo>
                  <a:pt x="584825" y="917619"/>
                </a:lnTo>
                <a:lnTo>
                  <a:pt x="613521" y="951440"/>
                </a:lnTo>
                <a:lnTo>
                  <a:pt x="640357" y="986819"/>
                </a:lnTo>
                <a:lnTo>
                  <a:pt x="665258" y="1023678"/>
                </a:lnTo>
                <a:lnTo>
                  <a:pt x="688147" y="1061943"/>
                </a:lnTo>
                <a:lnTo>
                  <a:pt x="708949" y="1101536"/>
                </a:lnTo>
                <a:lnTo>
                  <a:pt x="727587" y="1142383"/>
                </a:lnTo>
                <a:lnTo>
                  <a:pt x="743986" y="1184408"/>
                </a:lnTo>
                <a:lnTo>
                  <a:pt x="758070" y="1227535"/>
                </a:lnTo>
                <a:lnTo>
                  <a:pt x="769764" y="1271687"/>
                </a:lnTo>
                <a:lnTo>
                  <a:pt x="778991" y="1316790"/>
                </a:lnTo>
                <a:lnTo>
                  <a:pt x="785675" y="1362767"/>
                </a:lnTo>
                <a:lnTo>
                  <a:pt x="789741" y="1409543"/>
                </a:lnTo>
                <a:lnTo>
                  <a:pt x="791114" y="1457041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19258" y="1785"/>
            <a:ext cx="1666875" cy="1666875"/>
          </a:xfrm>
          <a:custGeom>
            <a:avLst/>
            <a:gdLst/>
            <a:ahLst/>
            <a:cxnLst/>
            <a:rect l="l" t="t" r="r" b="b"/>
            <a:pathLst>
              <a:path w="1666875" h="1666875">
                <a:moveTo>
                  <a:pt x="1666864" y="0"/>
                </a:moveTo>
                <a:lnTo>
                  <a:pt x="1666864" y="1666874"/>
                </a:lnTo>
                <a:lnTo>
                  <a:pt x="1618577" y="1666188"/>
                </a:lnTo>
                <a:lnTo>
                  <a:pt x="1570629" y="1664142"/>
                </a:lnTo>
                <a:lnTo>
                  <a:pt x="1523041" y="1660755"/>
                </a:lnTo>
                <a:lnTo>
                  <a:pt x="1475830" y="1656045"/>
                </a:lnTo>
                <a:lnTo>
                  <a:pt x="1429015" y="1650032"/>
                </a:lnTo>
                <a:lnTo>
                  <a:pt x="1382615" y="1642733"/>
                </a:lnTo>
                <a:lnTo>
                  <a:pt x="1336647" y="1634166"/>
                </a:lnTo>
                <a:lnTo>
                  <a:pt x="1291132" y="1624352"/>
                </a:lnTo>
                <a:lnTo>
                  <a:pt x="1246086" y="1613307"/>
                </a:lnTo>
                <a:lnTo>
                  <a:pt x="1201529" y="1601051"/>
                </a:lnTo>
                <a:lnTo>
                  <a:pt x="1157480" y="1587603"/>
                </a:lnTo>
                <a:lnTo>
                  <a:pt x="1113956" y="1572980"/>
                </a:lnTo>
                <a:lnTo>
                  <a:pt x="1070976" y="1557201"/>
                </a:lnTo>
                <a:lnTo>
                  <a:pt x="1028559" y="1540285"/>
                </a:lnTo>
                <a:lnTo>
                  <a:pt x="986724" y="1522250"/>
                </a:lnTo>
                <a:lnTo>
                  <a:pt x="945488" y="1503115"/>
                </a:lnTo>
                <a:lnTo>
                  <a:pt x="904871" y="1482898"/>
                </a:lnTo>
                <a:lnTo>
                  <a:pt x="864890" y="1461618"/>
                </a:lnTo>
                <a:lnTo>
                  <a:pt x="825565" y="1439294"/>
                </a:lnTo>
                <a:lnTo>
                  <a:pt x="786914" y="1415943"/>
                </a:lnTo>
                <a:lnTo>
                  <a:pt x="748956" y="1391585"/>
                </a:lnTo>
                <a:lnTo>
                  <a:pt x="711709" y="1366238"/>
                </a:lnTo>
                <a:lnTo>
                  <a:pt x="675191" y="1339921"/>
                </a:lnTo>
                <a:lnTo>
                  <a:pt x="639421" y="1312651"/>
                </a:lnTo>
                <a:lnTo>
                  <a:pt x="604418" y="1284448"/>
                </a:lnTo>
                <a:lnTo>
                  <a:pt x="570200" y="1255331"/>
                </a:lnTo>
                <a:lnTo>
                  <a:pt x="536786" y="1225316"/>
                </a:lnTo>
                <a:lnTo>
                  <a:pt x="504194" y="1194424"/>
                </a:lnTo>
                <a:lnTo>
                  <a:pt x="472443" y="1162673"/>
                </a:lnTo>
                <a:lnTo>
                  <a:pt x="441551" y="1130081"/>
                </a:lnTo>
                <a:lnTo>
                  <a:pt x="411537" y="1096667"/>
                </a:lnTo>
                <a:lnTo>
                  <a:pt x="382420" y="1062449"/>
                </a:lnTo>
                <a:lnTo>
                  <a:pt x="354217" y="1027446"/>
                </a:lnTo>
                <a:lnTo>
                  <a:pt x="326948" y="991676"/>
                </a:lnTo>
                <a:lnTo>
                  <a:pt x="300630" y="955158"/>
                </a:lnTo>
                <a:lnTo>
                  <a:pt x="275283" y="917911"/>
                </a:lnTo>
                <a:lnTo>
                  <a:pt x="250926" y="879952"/>
                </a:lnTo>
                <a:lnTo>
                  <a:pt x="227575" y="841301"/>
                </a:lnTo>
                <a:lnTo>
                  <a:pt x="205251" y="801976"/>
                </a:lnTo>
                <a:lnTo>
                  <a:pt x="183971" y="761996"/>
                </a:lnTo>
                <a:lnTo>
                  <a:pt x="163755" y="721378"/>
                </a:lnTo>
                <a:lnTo>
                  <a:pt x="144620" y="680142"/>
                </a:lnTo>
                <a:lnTo>
                  <a:pt x="126585" y="638307"/>
                </a:lnTo>
                <a:lnTo>
                  <a:pt x="109669" y="595890"/>
                </a:lnTo>
                <a:lnTo>
                  <a:pt x="93891" y="552910"/>
                </a:lnTo>
                <a:lnTo>
                  <a:pt x="79268" y="509386"/>
                </a:lnTo>
                <a:lnTo>
                  <a:pt x="65820" y="465336"/>
                </a:lnTo>
                <a:lnTo>
                  <a:pt x="53564" y="420779"/>
                </a:lnTo>
                <a:lnTo>
                  <a:pt x="42520" y="375734"/>
                </a:lnTo>
                <a:lnTo>
                  <a:pt x="32705" y="330218"/>
                </a:lnTo>
                <a:lnTo>
                  <a:pt x="24139" y="284250"/>
                </a:lnTo>
                <a:lnTo>
                  <a:pt x="16841" y="237850"/>
                </a:lnTo>
                <a:lnTo>
                  <a:pt x="10827" y="191035"/>
                </a:lnTo>
                <a:lnTo>
                  <a:pt x="6118" y="143824"/>
                </a:lnTo>
                <a:lnTo>
                  <a:pt x="2731" y="96235"/>
                </a:lnTo>
                <a:lnTo>
                  <a:pt x="685" y="48287"/>
                </a:lnTo>
                <a:lnTo>
                  <a:pt x="0" y="0"/>
                </a:lnTo>
                <a:lnTo>
                  <a:pt x="1666864" y="0"/>
                </a:lnTo>
                <a:close/>
              </a:path>
            </a:pathLst>
          </a:custGeom>
          <a:solidFill>
            <a:srgbClr val="250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705897" y="9053931"/>
            <a:ext cx="1832610" cy="942340"/>
            <a:chOff x="15705897" y="9053931"/>
            <a:chExt cx="1832610" cy="942340"/>
          </a:xfrm>
        </p:grpSpPr>
        <p:sp>
          <p:nvSpPr>
            <p:cNvPr id="6" name="object 6"/>
            <p:cNvSpPr/>
            <p:nvPr/>
          </p:nvSpPr>
          <p:spPr>
            <a:xfrm>
              <a:off x="15705897" y="9053931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13816" y="912757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45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19745" y="933350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111667" y="1807792"/>
            <a:ext cx="7444740" cy="1558290"/>
            <a:chOff x="10111667" y="1807792"/>
            <a:chExt cx="7444740" cy="1558290"/>
          </a:xfrm>
        </p:grpSpPr>
        <p:sp>
          <p:nvSpPr>
            <p:cNvPr id="10" name="object 10"/>
            <p:cNvSpPr/>
            <p:nvPr/>
          </p:nvSpPr>
          <p:spPr>
            <a:xfrm>
              <a:off x="10111842" y="1807792"/>
              <a:ext cx="7444740" cy="1555115"/>
            </a:xfrm>
            <a:custGeom>
              <a:avLst/>
              <a:gdLst/>
              <a:ahLst/>
              <a:cxnLst/>
              <a:rect l="l" t="t" r="r" b="b"/>
              <a:pathLst>
                <a:path w="7444740" h="1555114">
                  <a:moveTo>
                    <a:pt x="7444525" y="293039"/>
                  </a:moveTo>
                  <a:lnTo>
                    <a:pt x="7444525" y="1261862"/>
                  </a:lnTo>
                  <a:lnTo>
                    <a:pt x="7440687" y="1309304"/>
                  </a:lnTo>
                  <a:lnTo>
                    <a:pt x="7429581" y="1354343"/>
                  </a:lnTo>
                  <a:lnTo>
                    <a:pt x="7411815" y="1396367"/>
                  </a:lnTo>
                  <a:lnTo>
                    <a:pt x="7387997" y="1434767"/>
                  </a:lnTo>
                  <a:lnTo>
                    <a:pt x="7358736" y="1468933"/>
                  </a:lnTo>
                  <a:lnTo>
                    <a:pt x="7324642" y="1498255"/>
                  </a:lnTo>
                  <a:lnTo>
                    <a:pt x="7286322" y="1522123"/>
                  </a:lnTo>
                  <a:lnTo>
                    <a:pt x="7244386" y="1539926"/>
                  </a:lnTo>
                  <a:lnTo>
                    <a:pt x="7199442" y="1551056"/>
                  </a:lnTo>
                  <a:lnTo>
                    <a:pt x="7152099" y="1554901"/>
                  </a:lnTo>
                  <a:lnTo>
                    <a:pt x="292426" y="1554901"/>
                  </a:lnTo>
                  <a:lnTo>
                    <a:pt x="245083" y="1551056"/>
                  </a:lnTo>
                  <a:lnTo>
                    <a:pt x="200138" y="1539926"/>
                  </a:lnTo>
                  <a:lnTo>
                    <a:pt x="158202" y="1522123"/>
                  </a:lnTo>
                  <a:lnTo>
                    <a:pt x="119882" y="1498255"/>
                  </a:lnTo>
                  <a:lnTo>
                    <a:pt x="85788" y="1468933"/>
                  </a:lnTo>
                  <a:lnTo>
                    <a:pt x="56527" y="1434767"/>
                  </a:lnTo>
                  <a:lnTo>
                    <a:pt x="32709" y="1396367"/>
                  </a:lnTo>
                  <a:lnTo>
                    <a:pt x="14943" y="1354343"/>
                  </a:lnTo>
                  <a:lnTo>
                    <a:pt x="3837" y="1309304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37" y="245596"/>
                  </a:lnTo>
                  <a:lnTo>
                    <a:pt x="14943" y="200558"/>
                  </a:lnTo>
                  <a:lnTo>
                    <a:pt x="32709" y="158534"/>
                  </a:lnTo>
                  <a:lnTo>
                    <a:pt x="56527" y="120134"/>
                  </a:lnTo>
                  <a:lnTo>
                    <a:pt x="85788" y="85968"/>
                  </a:lnTo>
                  <a:lnTo>
                    <a:pt x="119882" y="56646"/>
                  </a:lnTo>
                  <a:lnTo>
                    <a:pt x="158202" y="32778"/>
                  </a:lnTo>
                  <a:lnTo>
                    <a:pt x="200138" y="14974"/>
                  </a:lnTo>
                  <a:lnTo>
                    <a:pt x="245083" y="3845"/>
                  </a:lnTo>
                  <a:lnTo>
                    <a:pt x="292426" y="0"/>
                  </a:lnTo>
                  <a:lnTo>
                    <a:pt x="7152099" y="0"/>
                  </a:lnTo>
                  <a:lnTo>
                    <a:pt x="7199442" y="3845"/>
                  </a:lnTo>
                  <a:lnTo>
                    <a:pt x="7244386" y="14974"/>
                  </a:lnTo>
                  <a:lnTo>
                    <a:pt x="7286322" y="32778"/>
                  </a:lnTo>
                  <a:lnTo>
                    <a:pt x="7324642" y="56646"/>
                  </a:lnTo>
                  <a:lnTo>
                    <a:pt x="7358736" y="85968"/>
                  </a:lnTo>
                  <a:lnTo>
                    <a:pt x="7387997" y="120134"/>
                  </a:lnTo>
                  <a:lnTo>
                    <a:pt x="7411815" y="158534"/>
                  </a:lnTo>
                  <a:lnTo>
                    <a:pt x="7429581" y="200558"/>
                  </a:lnTo>
                  <a:lnTo>
                    <a:pt x="7440687" y="245596"/>
                  </a:lnTo>
                  <a:lnTo>
                    <a:pt x="7444525" y="293039"/>
                  </a:lnTo>
                  <a:close/>
                </a:path>
              </a:pathLst>
            </a:custGeom>
            <a:solidFill>
              <a:srgbClr val="FFBA5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11667" y="1810952"/>
              <a:ext cx="2317115" cy="1555115"/>
            </a:xfrm>
            <a:custGeom>
              <a:avLst/>
              <a:gdLst/>
              <a:ahLst/>
              <a:cxnLst/>
              <a:rect l="l" t="t" r="r" b="b"/>
              <a:pathLst>
                <a:path w="2317115" h="1555114">
                  <a:moveTo>
                    <a:pt x="2023718" y="1554901"/>
                  </a:moveTo>
                  <a:lnTo>
                    <a:pt x="293063" y="1554901"/>
                  </a:lnTo>
                  <a:lnTo>
                    <a:pt x="245617" y="1551056"/>
                  </a:lnTo>
                  <a:lnTo>
                    <a:pt x="200575" y="1539926"/>
                  </a:lnTo>
                  <a:lnTo>
                    <a:pt x="158547" y="1522123"/>
                  </a:lnTo>
                  <a:lnTo>
                    <a:pt x="120144" y="1498255"/>
                  </a:lnTo>
                  <a:lnTo>
                    <a:pt x="85975" y="1468933"/>
                  </a:lnTo>
                  <a:lnTo>
                    <a:pt x="56650" y="1434767"/>
                  </a:lnTo>
                  <a:lnTo>
                    <a:pt x="32781" y="1396367"/>
                  </a:lnTo>
                  <a:lnTo>
                    <a:pt x="14976" y="1354343"/>
                  </a:lnTo>
                  <a:lnTo>
                    <a:pt x="3845" y="1309305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45" y="245596"/>
                  </a:lnTo>
                  <a:lnTo>
                    <a:pt x="14976" y="200558"/>
                  </a:lnTo>
                  <a:lnTo>
                    <a:pt x="32781" y="158534"/>
                  </a:lnTo>
                  <a:lnTo>
                    <a:pt x="56650" y="120134"/>
                  </a:lnTo>
                  <a:lnTo>
                    <a:pt x="85975" y="85968"/>
                  </a:lnTo>
                  <a:lnTo>
                    <a:pt x="120144" y="56646"/>
                  </a:lnTo>
                  <a:lnTo>
                    <a:pt x="158547" y="32778"/>
                  </a:lnTo>
                  <a:lnTo>
                    <a:pt x="200575" y="14974"/>
                  </a:lnTo>
                  <a:lnTo>
                    <a:pt x="245617" y="3845"/>
                  </a:lnTo>
                  <a:lnTo>
                    <a:pt x="293063" y="0"/>
                  </a:lnTo>
                  <a:lnTo>
                    <a:pt x="2023718" y="0"/>
                  </a:lnTo>
                  <a:lnTo>
                    <a:pt x="2071164" y="3845"/>
                  </a:lnTo>
                  <a:lnTo>
                    <a:pt x="2116206" y="14974"/>
                  </a:lnTo>
                  <a:lnTo>
                    <a:pt x="2158234" y="32778"/>
                  </a:lnTo>
                  <a:lnTo>
                    <a:pt x="2196637" y="56646"/>
                  </a:lnTo>
                  <a:lnTo>
                    <a:pt x="2230806" y="85968"/>
                  </a:lnTo>
                  <a:lnTo>
                    <a:pt x="2260130" y="120134"/>
                  </a:lnTo>
                  <a:lnTo>
                    <a:pt x="2284000" y="158534"/>
                  </a:lnTo>
                  <a:lnTo>
                    <a:pt x="2301805" y="200558"/>
                  </a:lnTo>
                  <a:lnTo>
                    <a:pt x="2312935" y="245596"/>
                  </a:lnTo>
                  <a:lnTo>
                    <a:pt x="2316781" y="293039"/>
                  </a:lnTo>
                  <a:lnTo>
                    <a:pt x="2316781" y="1261862"/>
                  </a:lnTo>
                  <a:lnTo>
                    <a:pt x="2312935" y="1309305"/>
                  </a:lnTo>
                  <a:lnTo>
                    <a:pt x="2301805" y="1354343"/>
                  </a:lnTo>
                  <a:lnTo>
                    <a:pt x="2284000" y="1396367"/>
                  </a:lnTo>
                  <a:lnTo>
                    <a:pt x="2260130" y="1434767"/>
                  </a:lnTo>
                  <a:lnTo>
                    <a:pt x="2230806" y="1468933"/>
                  </a:lnTo>
                  <a:lnTo>
                    <a:pt x="2196637" y="1498255"/>
                  </a:lnTo>
                  <a:lnTo>
                    <a:pt x="2158234" y="1522123"/>
                  </a:lnTo>
                  <a:lnTo>
                    <a:pt x="2116206" y="1539926"/>
                  </a:lnTo>
                  <a:lnTo>
                    <a:pt x="2071164" y="1551056"/>
                  </a:lnTo>
                  <a:lnTo>
                    <a:pt x="2023718" y="1554901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111667" y="3690045"/>
            <a:ext cx="7444740" cy="1558290"/>
            <a:chOff x="10111667" y="3690045"/>
            <a:chExt cx="7444740" cy="1558290"/>
          </a:xfrm>
        </p:grpSpPr>
        <p:sp>
          <p:nvSpPr>
            <p:cNvPr id="13" name="object 13"/>
            <p:cNvSpPr/>
            <p:nvPr/>
          </p:nvSpPr>
          <p:spPr>
            <a:xfrm>
              <a:off x="10111842" y="3690045"/>
              <a:ext cx="7444740" cy="1555115"/>
            </a:xfrm>
            <a:custGeom>
              <a:avLst/>
              <a:gdLst/>
              <a:ahLst/>
              <a:cxnLst/>
              <a:rect l="l" t="t" r="r" b="b"/>
              <a:pathLst>
                <a:path w="7444740" h="1555114">
                  <a:moveTo>
                    <a:pt x="7444525" y="293039"/>
                  </a:moveTo>
                  <a:lnTo>
                    <a:pt x="7444525" y="1261862"/>
                  </a:lnTo>
                  <a:lnTo>
                    <a:pt x="7440687" y="1309304"/>
                  </a:lnTo>
                  <a:lnTo>
                    <a:pt x="7429581" y="1354343"/>
                  </a:lnTo>
                  <a:lnTo>
                    <a:pt x="7411815" y="1396367"/>
                  </a:lnTo>
                  <a:lnTo>
                    <a:pt x="7387997" y="1434767"/>
                  </a:lnTo>
                  <a:lnTo>
                    <a:pt x="7358736" y="1468933"/>
                  </a:lnTo>
                  <a:lnTo>
                    <a:pt x="7324642" y="1498255"/>
                  </a:lnTo>
                  <a:lnTo>
                    <a:pt x="7286322" y="1522123"/>
                  </a:lnTo>
                  <a:lnTo>
                    <a:pt x="7244386" y="1539926"/>
                  </a:lnTo>
                  <a:lnTo>
                    <a:pt x="7199442" y="1551056"/>
                  </a:lnTo>
                  <a:lnTo>
                    <a:pt x="7152099" y="1554901"/>
                  </a:lnTo>
                  <a:lnTo>
                    <a:pt x="292426" y="1554901"/>
                  </a:lnTo>
                  <a:lnTo>
                    <a:pt x="245083" y="1551056"/>
                  </a:lnTo>
                  <a:lnTo>
                    <a:pt x="200138" y="1539926"/>
                  </a:lnTo>
                  <a:lnTo>
                    <a:pt x="158202" y="1522123"/>
                  </a:lnTo>
                  <a:lnTo>
                    <a:pt x="119882" y="1498255"/>
                  </a:lnTo>
                  <a:lnTo>
                    <a:pt x="85788" y="1468933"/>
                  </a:lnTo>
                  <a:lnTo>
                    <a:pt x="56527" y="1434767"/>
                  </a:lnTo>
                  <a:lnTo>
                    <a:pt x="32709" y="1396367"/>
                  </a:lnTo>
                  <a:lnTo>
                    <a:pt x="14943" y="1354343"/>
                  </a:lnTo>
                  <a:lnTo>
                    <a:pt x="3837" y="1309304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37" y="245596"/>
                  </a:lnTo>
                  <a:lnTo>
                    <a:pt x="14943" y="200558"/>
                  </a:lnTo>
                  <a:lnTo>
                    <a:pt x="32709" y="158534"/>
                  </a:lnTo>
                  <a:lnTo>
                    <a:pt x="56527" y="120134"/>
                  </a:lnTo>
                  <a:lnTo>
                    <a:pt x="85788" y="85968"/>
                  </a:lnTo>
                  <a:lnTo>
                    <a:pt x="119882" y="56646"/>
                  </a:lnTo>
                  <a:lnTo>
                    <a:pt x="158202" y="32778"/>
                  </a:lnTo>
                  <a:lnTo>
                    <a:pt x="200138" y="14974"/>
                  </a:lnTo>
                  <a:lnTo>
                    <a:pt x="245083" y="3845"/>
                  </a:lnTo>
                  <a:lnTo>
                    <a:pt x="292426" y="0"/>
                  </a:lnTo>
                  <a:lnTo>
                    <a:pt x="7152099" y="0"/>
                  </a:lnTo>
                  <a:lnTo>
                    <a:pt x="7199442" y="3845"/>
                  </a:lnTo>
                  <a:lnTo>
                    <a:pt x="7244386" y="14974"/>
                  </a:lnTo>
                  <a:lnTo>
                    <a:pt x="7286322" y="32778"/>
                  </a:lnTo>
                  <a:lnTo>
                    <a:pt x="7324642" y="56646"/>
                  </a:lnTo>
                  <a:lnTo>
                    <a:pt x="7358736" y="85968"/>
                  </a:lnTo>
                  <a:lnTo>
                    <a:pt x="7387997" y="120134"/>
                  </a:lnTo>
                  <a:lnTo>
                    <a:pt x="7411815" y="158534"/>
                  </a:lnTo>
                  <a:lnTo>
                    <a:pt x="7429581" y="200558"/>
                  </a:lnTo>
                  <a:lnTo>
                    <a:pt x="7440687" y="245596"/>
                  </a:lnTo>
                  <a:lnTo>
                    <a:pt x="7444525" y="293039"/>
                  </a:lnTo>
                  <a:close/>
                </a:path>
              </a:pathLst>
            </a:custGeom>
            <a:solidFill>
              <a:srgbClr val="FFBA5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11667" y="3693205"/>
              <a:ext cx="2317115" cy="1555115"/>
            </a:xfrm>
            <a:custGeom>
              <a:avLst/>
              <a:gdLst/>
              <a:ahLst/>
              <a:cxnLst/>
              <a:rect l="l" t="t" r="r" b="b"/>
              <a:pathLst>
                <a:path w="2317115" h="1555114">
                  <a:moveTo>
                    <a:pt x="2023718" y="1554901"/>
                  </a:moveTo>
                  <a:lnTo>
                    <a:pt x="293063" y="1554901"/>
                  </a:lnTo>
                  <a:lnTo>
                    <a:pt x="245617" y="1551056"/>
                  </a:lnTo>
                  <a:lnTo>
                    <a:pt x="200575" y="1539926"/>
                  </a:lnTo>
                  <a:lnTo>
                    <a:pt x="158547" y="1522123"/>
                  </a:lnTo>
                  <a:lnTo>
                    <a:pt x="120144" y="1498255"/>
                  </a:lnTo>
                  <a:lnTo>
                    <a:pt x="85975" y="1468933"/>
                  </a:lnTo>
                  <a:lnTo>
                    <a:pt x="56650" y="1434767"/>
                  </a:lnTo>
                  <a:lnTo>
                    <a:pt x="32781" y="1396367"/>
                  </a:lnTo>
                  <a:lnTo>
                    <a:pt x="14976" y="1354343"/>
                  </a:lnTo>
                  <a:lnTo>
                    <a:pt x="3845" y="1309305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45" y="245596"/>
                  </a:lnTo>
                  <a:lnTo>
                    <a:pt x="14976" y="200558"/>
                  </a:lnTo>
                  <a:lnTo>
                    <a:pt x="32781" y="158534"/>
                  </a:lnTo>
                  <a:lnTo>
                    <a:pt x="56650" y="120134"/>
                  </a:lnTo>
                  <a:lnTo>
                    <a:pt x="85975" y="85968"/>
                  </a:lnTo>
                  <a:lnTo>
                    <a:pt x="120144" y="56646"/>
                  </a:lnTo>
                  <a:lnTo>
                    <a:pt x="158547" y="32778"/>
                  </a:lnTo>
                  <a:lnTo>
                    <a:pt x="200575" y="14974"/>
                  </a:lnTo>
                  <a:lnTo>
                    <a:pt x="245617" y="3845"/>
                  </a:lnTo>
                  <a:lnTo>
                    <a:pt x="293063" y="0"/>
                  </a:lnTo>
                  <a:lnTo>
                    <a:pt x="2023718" y="0"/>
                  </a:lnTo>
                  <a:lnTo>
                    <a:pt x="2071164" y="3845"/>
                  </a:lnTo>
                  <a:lnTo>
                    <a:pt x="2116206" y="14974"/>
                  </a:lnTo>
                  <a:lnTo>
                    <a:pt x="2158234" y="32778"/>
                  </a:lnTo>
                  <a:lnTo>
                    <a:pt x="2196637" y="56646"/>
                  </a:lnTo>
                  <a:lnTo>
                    <a:pt x="2230806" y="85968"/>
                  </a:lnTo>
                  <a:lnTo>
                    <a:pt x="2260130" y="120134"/>
                  </a:lnTo>
                  <a:lnTo>
                    <a:pt x="2284000" y="158534"/>
                  </a:lnTo>
                  <a:lnTo>
                    <a:pt x="2301805" y="200558"/>
                  </a:lnTo>
                  <a:lnTo>
                    <a:pt x="2312935" y="245596"/>
                  </a:lnTo>
                  <a:lnTo>
                    <a:pt x="2316781" y="293039"/>
                  </a:lnTo>
                  <a:lnTo>
                    <a:pt x="2316781" y="1261862"/>
                  </a:lnTo>
                  <a:lnTo>
                    <a:pt x="2312935" y="1309305"/>
                  </a:lnTo>
                  <a:lnTo>
                    <a:pt x="2301805" y="1354343"/>
                  </a:lnTo>
                  <a:lnTo>
                    <a:pt x="2284000" y="1396367"/>
                  </a:lnTo>
                  <a:lnTo>
                    <a:pt x="2260130" y="1434767"/>
                  </a:lnTo>
                  <a:lnTo>
                    <a:pt x="2230806" y="1468933"/>
                  </a:lnTo>
                  <a:lnTo>
                    <a:pt x="2196637" y="1498255"/>
                  </a:lnTo>
                  <a:lnTo>
                    <a:pt x="2158234" y="1522123"/>
                  </a:lnTo>
                  <a:lnTo>
                    <a:pt x="2116206" y="1539926"/>
                  </a:lnTo>
                  <a:lnTo>
                    <a:pt x="2071164" y="1551056"/>
                  </a:lnTo>
                  <a:lnTo>
                    <a:pt x="2023718" y="1554901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111667" y="5572298"/>
            <a:ext cx="7444740" cy="1558290"/>
            <a:chOff x="10111667" y="5572298"/>
            <a:chExt cx="7444740" cy="1558290"/>
          </a:xfrm>
        </p:grpSpPr>
        <p:sp>
          <p:nvSpPr>
            <p:cNvPr id="16" name="object 16"/>
            <p:cNvSpPr/>
            <p:nvPr/>
          </p:nvSpPr>
          <p:spPr>
            <a:xfrm>
              <a:off x="10111842" y="5572298"/>
              <a:ext cx="7444740" cy="1555115"/>
            </a:xfrm>
            <a:custGeom>
              <a:avLst/>
              <a:gdLst/>
              <a:ahLst/>
              <a:cxnLst/>
              <a:rect l="l" t="t" r="r" b="b"/>
              <a:pathLst>
                <a:path w="7444740" h="1555115">
                  <a:moveTo>
                    <a:pt x="7444525" y="293039"/>
                  </a:moveTo>
                  <a:lnTo>
                    <a:pt x="7444525" y="1261862"/>
                  </a:lnTo>
                  <a:lnTo>
                    <a:pt x="7440687" y="1309304"/>
                  </a:lnTo>
                  <a:lnTo>
                    <a:pt x="7429581" y="1354343"/>
                  </a:lnTo>
                  <a:lnTo>
                    <a:pt x="7411815" y="1396367"/>
                  </a:lnTo>
                  <a:lnTo>
                    <a:pt x="7387997" y="1434767"/>
                  </a:lnTo>
                  <a:lnTo>
                    <a:pt x="7358736" y="1468933"/>
                  </a:lnTo>
                  <a:lnTo>
                    <a:pt x="7324642" y="1498255"/>
                  </a:lnTo>
                  <a:lnTo>
                    <a:pt x="7286322" y="1522123"/>
                  </a:lnTo>
                  <a:lnTo>
                    <a:pt x="7244386" y="1539926"/>
                  </a:lnTo>
                  <a:lnTo>
                    <a:pt x="7199442" y="1551056"/>
                  </a:lnTo>
                  <a:lnTo>
                    <a:pt x="7152099" y="1554901"/>
                  </a:lnTo>
                  <a:lnTo>
                    <a:pt x="292426" y="1554901"/>
                  </a:lnTo>
                  <a:lnTo>
                    <a:pt x="245083" y="1551056"/>
                  </a:lnTo>
                  <a:lnTo>
                    <a:pt x="200138" y="1539926"/>
                  </a:lnTo>
                  <a:lnTo>
                    <a:pt x="158202" y="1522123"/>
                  </a:lnTo>
                  <a:lnTo>
                    <a:pt x="119882" y="1498255"/>
                  </a:lnTo>
                  <a:lnTo>
                    <a:pt x="85788" y="1468933"/>
                  </a:lnTo>
                  <a:lnTo>
                    <a:pt x="56527" y="1434767"/>
                  </a:lnTo>
                  <a:lnTo>
                    <a:pt x="32709" y="1396367"/>
                  </a:lnTo>
                  <a:lnTo>
                    <a:pt x="14943" y="1354343"/>
                  </a:lnTo>
                  <a:lnTo>
                    <a:pt x="3837" y="1309304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37" y="245596"/>
                  </a:lnTo>
                  <a:lnTo>
                    <a:pt x="14943" y="200558"/>
                  </a:lnTo>
                  <a:lnTo>
                    <a:pt x="32709" y="158534"/>
                  </a:lnTo>
                  <a:lnTo>
                    <a:pt x="56527" y="120134"/>
                  </a:lnTo>
                  <a:lnTo>
                    <a:pt x="85788" y="85968"/>
                  </a:lnTo>
                  <a:lnTo>
                    <a:pt x="119882" y="56646"/>
                  </a:lnTo>
                  <a:lnTo>
                    <a:pt x="158202" y="32778"/>
                  </a:lnTo>
                  <a:lnTo>
                    <a:pt x="200138" y="14974"/>
                  </a:lnTo>
                  <a:lnTo>
                    <a:pt x="245083" y="3845"/>
                  </a:lnTo>
                  <a:lnTo>
                    <a:pt x="292426" y="0"/>
                  </a:lnTo>
                  <a:lnTo>
                    <a:pt x="7152099" y="0"/>
                  </a:lnTo>
                  <a:lnTo>
                    <a:pt x="7199442" y="3845"/>
                  </a:lnTo>
                  <a:lnTo>
                    <a:pt x="7244386" y="14974"/>
                  </a:lnTo>
                  <a:lnTo>
                    <a:pt x="7286322" y="32778"/>
                  </a:lnTo>
                  <a:lnTo>
                    <a:pt x="7324642" y="56646"/>
                  </a:lnTo>
                  <a:lnTo>
                    <a:pt x="7358736" y="85968"/>
                  </a:lnTo>
                  <a:lnTo>
                    <a:pt x="7387997" y="120134"/>
                  </a:lnTo>
                  <a:lnTo>
                    <a:pt x="7411815" y="158534"/>
                  </a:lnTo>
                  <a:lnTo>
                    <a:pt x="7429581" y="200558"/>
                  </a:lnTo>
                  <a:lnTo>
                    <a:pt x="7440687" y="245596"/>
                  </a:lnTo>
                  <a:lnTo>
                    <a:pt x="7444525" y="293039"/>
                  </a:lnTo>
                  <a:close/>
                </a:path>
              </a:pathLst>
            </a:custGeom>
            <a:solidFill>
              <a:srgbClr val="FFBA5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11667" y="5575452"/>
              <a:ext cx="2317115" cy="1555115"/>
            </a:xfrm>
            <a:custGeom>
              <a:avLst/>
              <a:gdLst/>
              <a:ahLst/>
              <a:cxnLst/>
              <a:rect l="l" t="t" r="r" b="b"/>
              <a:pathLst>
                <a:path w="2317115" h="1555115">
                  <a:moveTo>
                    <a:pt x="2023718" y="1554901"/>
                  </a:moveTo>
                  <a:lnTo>
                    <a:pt x="293063" y="1554901"/>
                  </a:lnTo>
                  <a:lnTo>
                    <a:pt x="245617" y="1551056"/>
                  </a:lnTo>
                  <a:lnTo>
                    <a:pt x="200575" y="1539926"/>
                  </a:lnTo>
                  <a:lnTo>
                    <a:pt x="158547" y="1522123"/>
                  </a:lnTo>
                  <a:lnTo>
                    <a:pt x="120144" y="1498255"/>
                  </a:lnTo>
                  <a:lnTo>
                    <a:pt x="85975" y="1468933"/>
                  </a:lnTo>
                  <a:lnTo>
                    <a:pt x="56650" y="1434767"/>
                  </a:lnTo>
                  <a:lnTo>
                    <a:pt x="32781" y="1396367"/>
                  </a:lnTo>
                  <a:lnTo>
                    <a:pt x="14976" y="1354343"/>
                  </a:lnTo>
                  <a:lnTo>
                    <a:pt x="3845" y="1309305"/>
                  </a:lnTo>
                  <a:lnTo>
                    <a:pt x="0" y="1261862"/>
                  </a:lnTo>
                  <a:lnTo>
                    <a:pt x="0" y="293039"/>
                  </a:lnTo>
                  <a:lnTo>
                    <a:pt x="3845" y="245596"/>
                  </a:lnTo>
                  <a:lnTo>
                    <a:pt x="14976" y="200558"/>
                  </a:lnTo>
                  <a:lnTo>
                    <a:pt x="32781" y="158534"/>
                  </a:lnTo>
                  <a:lnTo>
                    <a:pt x="56650" y="120134"/>
                  </a:lnTo>
                  <a:lnTo>
                    <a:pt x="85975" y="85968"/>
                  </a:lnTo>
                  <a:lnTo>
                    <a:pt x="120144" y="56646"/>
                  </a:lnTo>
                  <a:lnTo>
                    <a:pt x="158547" y="32778"/>
                  </a:lnTo>
                  <a:lnTo>
                    <a:pt x="200575" y="14974"/>
                  </a:lnTo>
                  <a:lnTo>
                    <a:pt x="245617" y="3845"/>
                  </a:lnTo>
                  <a:lnTo>
                    <a:pt x="293063" y="0"/>
                  </a:lnTo>
                  <a:lnTo>
                    <a:pt x="2023718" y="0"/>
                  </a:lnTo>
                  <a:lnTo>
                    <a:pt x="2071164" y="3845"/>
                  </a:lnTo>
                  <a:lnTo>
                    <a:pt x="2116206" y="14974"/>
                  </a:lnTo>
                  <a:lnTo>
                    <a:pt x="2158234" y="32778"/>
                  </a:lnTo>
                  <a:lnTo>
                    <a:pt x="2196637" y="56646"/>
                  </a:lnTo>
                  <a:lnTo>
                    <a:pt x="2230806" y="85968"/>
                  </a:lnTo>
                  <a:lnTo>
                    <a:pt x="2260130" y="120134"/>
                  </a:lnTo>
                  <a:lnTo>
                    <a:pt x="2284000" y="158534"/>
                  </a:lnTo>
                  <a:lnTo>
                    <a:pt x="2301805" y="200558"/>
                  </a:lnTo>
                  <a:lnTo>
                    <a:pt x="2312935" y="245596"/>
                  </a:lnTo>
                  <a:lnTo>
                    <a:pt x="2316781" y="293039"/>
                  </a:lnTo>
                  <a:lnTo>
                    <a:pt x="2316781" y="1261862"/>
                  </a:lnTo>
                  <a:lnTo>
                    <a:pt x="2312935" y="1309305"/>
                  </a:lnTo>
                  <a:lnTo>
                    <a:pt x="2301805" y="1354343"/>
                  </a:lnTo>
                  <a:lnTo>
                    <a:pt x="2284000" y="1396367"/>
                  </a:lnTo>
                  <a:lnTo>
                    <a:pt x="2260130" y="1434767"/>
                  </a:lnTo>
                  <a:lnTo>
                    <a:pt x="2230806" y="1468933"/>
                  </a:lnTo>
                  <a:lnTo>
                    <a:pt x="2196637" y="1498255"/>
                  </a:lnTo>
                  <a:lnTo>
                    <a:pt x="2158234" y="1522123"/>
                  </a:lnTo>
                  <a:lnTo>
                    <a:pt x="2116206" y="1539926"/>
                  </a:lnTo>
                  <a:lnTo>
                    <a:pt x="2071164" y="1551056"/>
                  </a:lnTo>
                  <a:lnTo>
                    <a:pt x="2023718" y="1554901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111665" y="7289902"/>
            <a:ext cx="7416165" cy="1552575"/>
            <a:chOff x="10111665" y="7289902"/>
            <a:chExt cx="7416165" cy="1552575"/>
          </a:xfrm>
        </p:grpSpPr>
        <p:sp>
          <p:nvSpPr>
            <p:cNvPr id="19" name="object 19"/>
            <p:cNvSpPr/>
            <p:nvPr/>
          </p:nvSpPr>
          <p:spPr>
            <a:xfrm>
              <a:off x="10111842" y="7289902"/>
              <a:ext cx="7416165" cy="1549400"/>
            </a:xfrm>
            <a:custGeom>
              <a:avLst/>
              <a:gdLst/>
              <a:ahLst/>
              <a:cxnLst/>
              <a:rect l="l" t="t" r="r" b="b"/>
              <a:pathLst>
                <a:path w="7416165" h="1549400">
                  <a:moveTo>
                    <a:pt x="7415954" y="291914"/>
                  </a:moveTo>
                  <a:lnTo>
                    <a:pt x="7415954" y="1257019"/>
                  </a:lnTo>
                  <a:lnTo>
                    <a:pt x="7412131" y="1304279"/>
                  </a:lnTo>
                  <a:lnTo>
                    <a:pt x="7401068" y="1349145"/>
                  </a:lnTo>
                  <a:lnTo>
                    <a:pt x="7383369" y="1391008"/>
                  </a:lnTo>
                  <a:lnTo>
                    <a:pt x="7359643" y="1429260"/>
                  </a:lnTo>
                  <a:lnTo>
                    <a:pt x="7330495" y="1463295"/>
                  </a:lnTo>
                  <a:lnTo>
                    <a:pt x="7296531" y="1492505"/>
                  </a:lnTo>
                  <a:lnTo>
                    <a:pt x="7258358" y="1516281"/>
                  </a:lnTo>
                  <a:lnTo>
                    <a:pt x="7216583" y="1534016"/>
                  </a:lnTo>
                  <a:lnTo>
                    <a:pt x="7171811" y="1545103"/>
                  </a:lnTo>
                  <a:lnTo>
                    <a:pt x="7124650" y="1548934"/>
                  </a:lnTo>
                  <a:lnTo>
                    <a:pt x="291304" y="1548934"/>
                  </a:lnTo>
                  <a:lnTo>
                    <a:pt x="244142" y="1545103"/>
                  </a:lnTo>
                  <a:lnTo>
                    <a:pt x="199370" y="1534016"/>
                  </a:lnTo>
                  <a:lnTo>
                    <a:pt x="157595" y="1516281"/>
                  </a:lnTo>
                  <a:lnTo>
                    <a:pt x="119422" y="1492505"/>
                  </a:lnTo>
                  <a:lnTo>
                    <a:pt x="85459" y="1463295"/>
                  </a:lnTo>
                  <a:lnTo>
                    <a:pt x="56310" y="1429260"/>
                  </a:lnTo>
                  <a:lnTo>
                    <a:pt x="32584" y="1391008"/>
                  </a:lnTo>
                  <a:lnTo>
                    <a:pt x="14886" y="1349145"/>
                  </a:lnTo>
                  <a:lnTo>
                    <a:pt x="3822" y="1304279"/>
                  </a:lnTo>
                  <a:lnTo>
                    <a:pt x="0" y="1257019"/>
                  </a:lnTo>
                  <a:lnTo>
                    <a:pt x="0" y="291914"/>
                  </a:lnTo>
                  <a:lnTo>
                    <a:pt x="3822" y="244654"/>
                  </a:lnTo>
                  <a:lnTo>
                    <a:pt x="14886" y="199788"/>
                  </a:lnTo>
                  <a:lnTo>
                    <a:pt x="32584" y="157925"/>
                  </a:lnTo>
                  <a:lnTo>
                    <a:pt x="56310" y="119673"/>
                  </a:lnTo>
                  <a:lnTo>
                    <a:pt x="85459" y="85638"/>
                  </a:lnTo>
                  <a:lnTo>
                    <a:pt x="119422" y="56428"/>
                  </a:lnTo>
                  <a:lnTo>
                    <a:pt x="157595" y="32652"/>
                  </a:lnTo>
                  <a:lnTo>
                    <a:pt x="199370" y="14917"/>
                  </a:lnTo>
                  <a:lnTo>
                    <a:pt x="244142" y="3830"/>
                  </a:lnTo>
                  <a:lnTo>
                    <a:pt x="291304" y="0"/>
                  </a:lnTo>
                  <a:lnTo>
                    <a:pt x="7124650" y="0"/>
                  </a:lnTo>
                  <a:lnTo>
                    <a:pt x="7171811" y="3830"/>
                  </a:lnTo>
                  <a:lnTo>
                    <a:pt x="7216583" y="14917"/>
                  </a:lnTo>
                  <a:lnTo>
                    <a:pt x="7258358" y="32652"/>
                  </a:lnTo>
                  <a:lnTo>
                    <a:pt x="7296531" y="56428"/>
                  </a:lnTo>
                  <a:lnTo>
                    <a:pt x="7330495" y="85638"/>
                  </a:lnTo>
                  <a:lnTo>
                    <a:pt x="7359643" y="119673"/>
                  </a:lnTo>
                  <a:lnTo>
                    <a:pt x="7383369" y="157925"/>
                  </a:lnTo>
                  <a:lnTo>
                    <a:pt x="7401068" y="199788"/>
                  </a:lnTo>
                  <a:lnTo>
                    <a:pt x="7412131" y="244654"/>
                  </a:lnTo>
                  <a:lnTo>
                    <a:pt x="7415954" y="291914"/>
                  </a:lnTo>
                  <a:close/>
                </a:path>
              </a:pathLst>
            </a:custGeom>
            <a:solidFill>
              <a:srgbClr val="FFBA5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11665" y="7293054"/>
              <a:ext cx="2308225" cy="1549400"/>
            </a:xfrm>
            <a:custGeom>
              <a:avLst/>
              <a:gdLst/>
              <a:ahLst/>
              <a:cxnLst/>
              <a:rect l="l" t="t" r="r" b="b"/>
              <a:pathLst>
                <a:path w="2308225" h="1549400">
                  <a:moveTo>
                    <a:pt x="2015951" y="1548934"/>
                  </a:moveTo>
                  <a:lnTo>
                    <a:pt x="291938" y="1548934"/>
                  </a:lnTo>
                  <a:lnTo>
                    <a:pt x="244674" y="1545103"/>
                  </a:lnTo>
                  <a:lnTo>
                    <a:pt x="199805" y="1534016"/>
                  </a:lnTo>
                  <a:lnTo>
                    <a:pt x="157938" y="1516281"/>
                  </a:lnTo>
                  <a:lnTo>
                    <a:pt x="119683" y="1492505"/>
                  </a:lnTo>
                  <a:lnTo>
                    <a:pt x="85645" y="1463295"/>
                  </a:lnTo>
                  <a:lnTo>
                    <a:pt x="56433" y="1429260"/>
                  </a:lnTo>
                  <a:lnTo>
                    <a:pt x="32655" y="1391008"/>
                  </a:lnTo>
                  <a:lnTo>
                    <a:pt x="14918" y="1349145"/>
                  </a:lnTo>
                  <a:lnTo>
                    <a:pt x="3830" y="1304279"/>
                  </a:lnTo>
                  <a:lnTo>
                    <a:pt x="0" y="1257019"/>
                  </a:lnTo>
                  <a:lnTo>
                    <a:pt x="0" y="291914"/>
                  </a:lnTo>
                  <a:lnTo>
                    <a:pt x="3830" y="244654"/>
                  </a:lnTo>
                  <a:lnTo>
                    <a:pt x="14918" y="199788"/>
                  </a:lnTo>
                  <a:lnTo>
                    <a:pt x="32655" y="157925"/>
                  </a:lnTo>
                  <a:lnTo>
                    <a:pt x="56433" y="119673"/>
                  </a:lnTo>
                  <a:lnTo>
                    <a:pt x="85645" y="85638"/>
                  </a:lnTo>
                  <a:lnTo>
                    <a:pt x="119683" y="56428"/>
                  </a:lnTo>
                  <a:lnTo>
                    <a:pt x="157938" y="32652"/>
                  </a:lnTo>
                  <a:lnTo>
                    <a:pt x="199805" y="14917"/>
                  </a:lnTo>
                  <a:lnTo>
                    <a:pt x="244674" y="3830"/>
                  </a:lnTo>
                  <a:lnTo>
                    <a:pt x="291938" y="0"/>
                  </a:lnTo>
                  <a:lnTo>
                    <a:pt x="2015951" y="0"/>
                  </a:lnTo>
                  <a:lnTo>
                    <a:pt x="2063215" y="3830"/>
                  </a:lnTo>
                  <a:lnTo>
                    <a:pt x="2108084" y="14917"/>
                  </a:lnTo>
                  <a:lnTo>
                    <a:pt x="2149951" y="32652"/>
                  </a:lnTo>
                  <a:lnTo>
                    <a:pt x="2188206" y="56428"/>
                  </a:lnTo>
                  <a:lnTo>
                    <a:pt x="2222244" y="85638"/>
                  </a:lnTo>
                  <a:lnTo>
                    <a:pt x="2251456" y="119673"/>
                  </a:lnTo>
                  <a:lnTo>
                    <a:pt x="2275234" y="157925"/>
                  </a:lnTo>
                  <a:lnTo>
                    <a:pt x="2292971" y="199788"/>
                  </a:lnTo>
                  <a:lnTo>
                    <a:pt x="2304058" y="244654"/>
                  </a:lnTo>
                  <a:lnTo>
                    <a:pt x="2307889" y="291914"/>
                  </a:lnTo>
                  <a:lnTo>
                    <a:pt x="2307889" y="1257019"/>
                  </a:lnTo>
                  <a:lnTo>
                    <a:pt x="2304058" y="1304279"/>
                  </a:lnTo>
                  <a:lnTo>
                    <a:pt x="2292971" y="1349145"/>
                  </a:lnTo>
                  <a:lnTo>
                    <a:pt x="2275234" y="1391008"/>
                  </a:lnTo>
                  <a:lnTo>
                    <a:pt x="2251456" y="1429260"/>
                  </a:lnTo>
                  <a:lnTo>
                    <a:pt x="2222244" y="1463295"/>
                  </a:lnTo>
                  <a:lnTo>
                    <a:pt x="2188206" y="1492505"/>
                  </a:lnTo>
                  <a:lnTo>
                    <a:pt x="2149951" y="1516281"/>
                  </a:lnTo>
                  <a:lnTo>
                    <a:pt x="2108084" y="1534016"/>
                  </a:lnTo>
                  <a:lnTo>
                    <a:pt x="2063215" y="1545103"/>
                  </a:lnTo>
                  <a:lnTo>
                    <a:pt x="2015951" y="1548934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14310" y="3362765"/>
            <a:ext cx="9376410" cy="5186680"/>
            <a:chOff x="414310" y="3362765"/>
            <a:chExt cx="9376410" cy="5186680"/>
          </a:xfrm>
        </p:grpSpPr>
        <p:sp>
          <p:nvSpPr>
            <p:cNvPr id="22" name="object 22"/>
            <p:cNvSpPr/>
            <p:nvPr/>
          </p:nvSpPr>
          <p:spPr>
            <a:xfrm>
              <a:off x="414310" y="3362765"/>
              <a:ext cx="9376410" cy="5186680"/>
            </a:xfrm>
            <a:custGeom>
              <a:avLst/>
              <a:gdLst/>
              <a:ahLst/>
              <a:cxnLst/>
              <a:rect l="l" t="t" r="r" b="b"/>
              <a:pathLst>
                <a:path w="9376410" h="5186680">
                  <a:moveTo>
                    <a:pt x="8916707" y="5186397"/>
                  </a:moveTo>
                  <a:lnTo>
                    <a:pt x="459565" y="5186397"/>
                  </a:lnTo>
                  <a:lnTo>
                    <a:pt x="412673" y="5184013"/>
                  </a:lnTo>
                  <a:lnTo>
                    <a:pt x="367114" y="5177017"/>
                  </a:lnTo>
                  <a:lnTo>
                    <a:pt x="323120" y="5165642"/>
                  </a:lnTo>
                  <a:lnTo>
                    <a:pt x="280927" y="5150124"/>
                  </a:lnTo>
                  <a:lnTo>
                    <a:pt x="240766" y="5130695"/>
                  </a:lnTo>
                  <a:lnTo>
                    <a:pt x="202873" y="5107590"/>
                  </a:lnTo>
                  <a:lnTo>
                    <a:pt x="167480" y="5081043"/>
                  </a:lnTo>
                  <a:lnTo>
                    <a:pt x="134821" y="5051289"/>
                  </a:lnTo>
                  <a:lnTo>
                    <a:pt x="105130" y="5018560"/>
                  </a:lnTo>
                  <a:lnTo>
                    <a:pt x="78639" y="4983092"/>
                  </a:lnTo>
                  <a:lnTo>
                    <a:pt x="55584" y="4945118"/>
                  </a:lnTo>
                  <a:lnTo>
                    <a:pt x="36196" y="4904872"/>
                  </a:lnTo>
                  <a:lnTo>
                    <a:pt x="20710" y="4862588"/>
                  </a:lnTo>
                  <a:lnTo>
                    <a:pt x="9360" y="4818501"/>
                  </a:lnTo>
                  <a:lnTo>
                    <a:pt x="2379" y="4772844"/>
                  </a:lnTo>
                  <a:lnTo>
                    <a:pt x="0" y="4725852"/>
                  </a:lnTo>
                  <a:lnTo>
                    <a:pt x="0" y="460545"/>
                  </a:lnTo>
                  <a:lnTo>
                    <a:pt x="2379" y="413553"/>
                  </a:lnTo>
                  <a:lnTo>
                    <a:pt x="9360" y="367896"/>
                  </a:lnTo>
                  <a:lnTo>
                    <a:pt x="20710" y="323809"/>
                  </a:lnTo>
                  <a:lnTo>
                    <a:pt x="36196" y="281525"/>
                  </a:lnTo>
                  <a:lnTo>
                    <a:pt x="55584" y="241280"/>
                  </a:lnTo>
                  <a:lnTo>
                    <a:pt x="78639" y="203305"/>
                  </a:lnTo>
                  <a:lnTo>
                    <a:pt x="105130" y="167837"/>
                  </a:lnTo>
                  <a:lnTo>
                    <a:pt x="134821" y="135108"/>
                  </a:lnTo>
                  <a:lnTo>
                    <a:pt x="167480" y="105354"/>
                  </a:lnTo>
                  <a:lnTo>
                    <a:pt x="202873" y="78807"/>
                  </a:lnTo>
                  <a:lnTo>
                    <a:pt x="240766" y="55702"/>
                  </a:lnTo>
                  <a:lnTo>
                    <a:pt x="280927" y="36273"/>
                  </a:lnTo>
                  <a:lnTo>
                    <a:pt x="323120" y="20755"/>
                  </a:lnTo>
                  <a:lnTo>
                    <a:pt x="367114" y="9380"/>
                  </a:lnTo>
                  <a:lnTo>
                    <a:pt x="412673" y="2384"/>
                  </a:lnTo>
                  <a:lnTo>
                    <a:pt x="459565" y="0"/>
                  </a:lnTo>
                  <a:lnTo>
                    <a:pt x="8916707" y="0"/>
                  </a:lnTo>
                  <a:lnTo>
                    <a:pt x="8963599" y="2384"/>
                  </a:lnTo>
                  <a:lnTo>
                    <a:pt x="9009158" y="9380"/>
                  </a:lnTo>
                  <a:lnTo>
                    <a:pt x="9053152" y="20755"/>
                  </a:lnTo>
                  <a:lnTo>
                    <a:pt x="9095345" y="36273"/>
                  </a:lnTo>
                  <a:lnTo>
                    <a:pt x="9135506" y="55702"/>
                  </a:lnTo>
                  <a:lnTo>
                    <a:pt x="9173399" y="78807"/>
                  </a:lnTo>
                  <a:lnTo>
                    <a:pt x="9208792" y="105354"/>
                  </a:lnTo>
                  <a:lnTo>
                    <a:pt x="9241451" y="135108"/>
                  </a:lnTo>
                  <a:lnTo>
                    <a:pt x="9271143" y="167837"/>
                  </a:lnTo>
                  <a:lnTo>
                    <a:pt x="9297633" y="203305"/>
                  </a:lnTo>
                  <a:lnTo>
                    <a:pt x="9320689" y="241280"/>
                  </a:lnTo>
                  <a:lnTo>
                    <a:pt x="9340076" y="281525"/>
                  </a:lnTo>
                  <a:lnTo>
                    <a:pt x="9355562" y="323809"/>
                  </a:lnTo>
                  <a:lnTo>
                    <a:pt x="9366912" y="367896"/>
                  </a:lnTo>
                  <a:lnTo>
                    <a:pt x="9373894" y="413553"/>
                  </a:lnTo>
                  <a:lnTo>
                    <a:pt x="9376273" y="460545"/>
                  </a:lnTo>
                  <a:lnTo>
                    <a:pt x="9376273" y="4725852"/>
                  </a:lnTo>
                  <a:lnTo>
                    <a:pt x="9373894" y="4772844"/>
                  </a:lnTo>
                  <a:lnTo>
                    <a:pt x="9366912" y="4818501"/>
                  </a:lnTo>
                  <a:lnTo>
                    <a:pt x="9355562" y="4862588"/>
                  </a:lnTo>
                  <a:lnTo>
                    <a:pt x="9340076" y="4904872"/>
                  </a:lnTo>
                  <a:lnTo>
                    <a:pt x="9320689" y="4945118"/>
                  </a:lnTo>
                  <a:lnTo>
                    <a:pt x="9297633" y="4983092"/>
                  </a:lnTo>
                  <a:lnTo>
                    <a:pt x="9271143" y="5018560"/>
                  </a:lnTo>
                  <a:lnTo>
                    <a:pt x="9241451" y="5051289"/>
                  </a:lnTo>
                  <a:lnTo>
                    <a:pt x="9208792" y="5081043"/>
                  </a:lnTo>
                  <a:lnTo>
                    <a:pt x="9173399" y="5107590"/>
                  </a:lnTo>
                  <a:lnTo>
                    <a:pt x="9135506" y="5130695"/>
                  </a:lnTo>
                  <a:lnTo>
                    <a:pt x="9095345" y="5150124"/>
                  </a:lnTo>
                  <a:lnTo>
                    <a:pt x="9053152" y="5165642"/>
                  </a:lnTo>
                  <a:lnTo>
                    <a:pt x="9009158" y="5177017"/>
                  </a:lnTo>
                  <a:lnTo>
                    <a:pt x="8963599" y="5184013"/>
                  </a:lnTo>
                  <a:lnTo>
                    <a:pt x="8916707" y="5186397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562" y="5893277"/>
              <a:ext cx="123825" cy="1238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562" y="7036277"/>
              <a:ext cx="123825" cy="1238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562" y="7607777"/>
              <a:ext cx="123825" cy="123824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94992" y="220477"/>
            <a:ext cx="92386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950" dirty="0">
                <a:solidFill>
                  <a:srgbClr val="31006F"/>
                </a:solidFill>
              </a:rPr>
              <a:t>TOTAL</a:t>
            </a:r>
            <a:r>
              <a:rPr sz="7000" spc="114" dirty="0">
                <a:solidFill>
                  <a:srgbClr val="31006F"/>
                </a:solidFill>
              </a:rPr>
              <a:t> </a:t>
            </a:r>
            <a:r>
              <a:rPr sz="7000" spc="880" dirty="0">
                <a:solidFill>
                  <a:srgbClr val="31006F"/>
                </a:solidFill>
              </a:rPr>
              <a:t>ADDRESABLE</a:t>
            </a:r>
            <a:endParaRPr sz="7000"/>
          </a:p>
        </p:txBody>
      </p:sp>
      <p:sp>
        <p:nvSpPr>
          <p:cNvPr id="27" name="object 27"/>
          <p:cNvSpPr txBox="1"/>
          <p:nvPr/>
        </p:nvSpPr>
        <p:spPr>
          <a:xfrm>
            <a:off x="594992" y="1373003"/>
            <a:ext cx="390080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910" dirty="0">
                <a:solidFill>
                  <a:srgbClr val="31006F"/>
                </a:solidFill>
                <a:latin typeface="Calibri"/>
                <a:cs typeface="Calibri"/>
              </a:rPr>
              <a:t>MARKET</a:t>
            </a:r>
            <a:endParaRPr sz="7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79037" y="2054567"/>
            <a:ext cx="486092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 marR="5080" indent="-744855">
              <a:lnSpc>
                <a:spcPct val="1183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What </a:t>
            </a:r>
            <a:r>
              <a:rPr sz="2800" b="1" dirty="0">
                <a:solidFill>
                  <a:srgbClr val="250369"/>
                </a:solidFill>
                <a:latin typeface="Roboto"/>
                <a:cs typeface="Roboto"/>
              </a:rPr>
              <a:t>is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the industry vertical </a:t>
            </a:r>
            <a:r>
              <a:rPr sz="2800" b="1" dirty="0">
                <a:solidFill>
                  <a:srgbClr val="250369"/>
                </a:solidFill>
                <a:latin typeface="Roboto"/>
                <a:cs typeface="Roboto"/>
              </a:rPr>
              <a:t>in </a:t>
            </a:r>
            <a:r>
              <a:rPr sz="2800" b="1" spc="-685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which</a:t>
            </a:r>
            <a:r>
              <a:rPr sz="2800" b="1" spc="-25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you</a:t>
            </a:r>
            <a:r>
              <a:rPr sz="2800" b="1" spc="-20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are</a:t>
            </a:r>
            <a:r>
              <a:rPr sz="2800" b="1" spc="-20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operating?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93859" y="2344496"/>
            <a:ext cx="182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67188" y="4217224"/>
            <a:ext cx="312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7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93546" y="60709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47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82229" y="3871068"/>
            <a:ext cx="363791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4285" marR="5080" indent="-1252220">
              <a:lnSpc>
                <a:spcPct val="1183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Total Available Market </a:t>
            </a:r>
            <a:r>
              <a:rPr sz="2800" b="1" spc="-685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(TAM)?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93363" y="7798017"/>
            <a:ext cx="279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47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7862" y="3477133"/>
            <a:ext cx="8380095" cy="440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67740">
              <a:lnSpc>
                <a:spcPct val="106400"/>
              </a:lnSpc>
              <a:spcBef>
                <a:spcPts val="95"/>
              </a:spcBef>
            </a:pPr>
            <a:r>
              <a:rPr sz="5400" b="1" spc="500" dirty="0">
                <a:solidFill>
                  <a:srgbClr val="250369"/>
                </a:solidFill>
                <a:latin typeface="Calibri"/>
                <a:cs typeface="Calibri"/>
              </a:rPr>
              <a:t>Describe</a:t>
            </a:r>
            <a:r>
              <a:rPr sz="5400" b="1" spc="12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5400" b="1" spc="770" dirty="0">
                <a:solidFill>
                  <a:srgbClr val="250369"/>
                </a:solidFill>
                <a:latin typeface="Calibri"/>
                <a:cs typeface="Calibri"/>
              </a:rPr>
              <a:t>Your</a:t>
            </a:r>
            <a:r>
              <a:rPr sz="5400" b="1" spc="12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5400" b="1" spc="665" dirty="0">
                <a:solidFill>
                  <a:srgbClr val="250369"/>
                </a:solidFill>
                <a:latin typeface="Calibri"/>
                <a:cs typeface="Calibri"/>
              </a:rPr>
              <a:t>Target </a:t>
            </a:r>
            <a:r>
              <a:rPr sz="5400" b="1" spc="-1210" dirty="0">
                <a:solidFill>
                  <a:srgbClr val="250369"/>
                </a:solidFill>
                <a:latin typeface="Calibri"/>
                <a:cs typeface="Calibri"/>
              </a:rPr>
              <a:t> </a:t>
            </a:r>
            <a:r>
              <a:rPr sz="5400" b="1" spc="600" dirty="0">
                <a:solidFill>
                  <a:srgbClr val="250369"/>
                </a:solidFill>
                <a:latin typeface="Calibri"/>
                <a:cs typeface="Calibri"/>
              </a:rPr>
              <a:t>Market</a:t>
            </a:r>
            <a:endParaRPr sz="5400">
              <a:latin typeface="Calibri"/>
              <a:cs typeface="Calibri"/>
            </a:endParaRPr>
          </a:p>
          <a:p>
            <a:pPr marL="702945" marR="5080">
              <a:lnSpc>
                <a:spcPct val="117200"/>
              </a:lnSpc>
              <a:spcBef>
                <a:spcPts val="2705"/>
              </a:spcBef>
            </a:pPr>
            <a:r>
              <a:rPr sz="3200" spc="80" dirty="0">
                <a:solidFill>
                  <a:srgbClr val="454599"/>
                </a:solidFill>
                <a:latin typeface="Gill Sans MT"/>
                <a:cs typeface="Gill Sans MT"/>
              </a:rPr>
              <a:t>Consider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95" dirty="0">
                <a:solidFill>
                  <a:srgbClr val="454599"/>
                </a:solidFill>
                <a:latin typeface="Gill Sans MT"/>
                <a:cs typeface="Gill Sans MT"/>
              </a:rPr>
              <a:t>applying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95" dirty="0">
                <a:solidFill>
                  <a:srgbClr val="454599"/>
                </a:solidFill>
                <a:latin typeface="Gill Sans MT"/>
                <a:cs typeface="Gill Sans MT"/>
              </a:rPr>
              <a:t>the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40" dirty="0">
                <a:solidFill>
                  <a:srgbClr val="454599"/>
                </a:solidFill>
                <a:latin typeface="Gill Sans MT"/>
                <a:cs typeface="Gill Sans MT"/>
              </a:rPr>
              <a:t>two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245" dirty="0">
                <a:solidFill>
                  <a:srgbClr val="454599"/>
                </a:solidFill>
                <a:latin typeface="Gill Sans MT"/>
                <a:cs typeface="Gill Sans MT"/>
              </a:rPr>
              <a:t>ways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5" dirty="0">
                <a:solidFill>
                  <a:srgbClr val="454599"/>
                </a:solidFill>
                <a:latin typeface="Gill Sans MT"/>
                <a:cs typeface="Gill Sans MT"/>
              </a:rPr>
              <a:t>to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220" dirty="0">
                <a:solidFill>
                  <a:srgbClr val="454599"/>
                </a:solidFill>
                <a:latin typeface="Gill Sans MT"/>
                <a:cs typeface="Gill Sans MT"/>
              </a:rPr>
              <a:t>size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95" dirty="0">
                <a:solidFill>
                  <a:srgbClr val="454599"/>
                </a:solidFill>
                <a:latin typeface="Gill Sans MT"/>
                <a:cs typeface="Gill Sans MT"/>
              </a:rPr>
              <a:t>the </a:t>
            </a:r>
            <a:r>
              <a:rPr sz="3200" spc="-875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330" dirty="0">
                <a:solidFill>
                  <a:srgbClr val="454599"/>
                </a:solidFill>
                <a:latin typeface="Gill Sans MT"/>
                <a:cs typeface="Gill Sans MT"/>
              </a:rPr>
              <a:t>m</a:t>
            </a:r>
            <a:r>
              <a:rPr sz="3200" spc="370" dirty="0">
                <a:solidFill>
                  <a:srgbClr val="454599"/>
                </a:solidFill>
                <a:latin typeface="Gill Sans MT"/>
                <a:cs typeface="Gill Sans MT"/>
              </a:rPr>
              <a:t>a</a:t>
            </a:r>
            <a:r>
              <a:rPr sz="3200" spc="-190" dirty="0">
                <a:solidFill>
                  <a:srgbClr val="454599"/>
                </a:solidFill>
                <a:latin typeface="Gill Sans MT"/>
                <a:cs typeface="Gill Sans MT"/>
              </a:rPr>
              <a:t>r</a:t>
            </a:r>
            <a:r>
              <a:rPr sz="3200" spc="80" dirty="0">
                <a:solidFill>
                  <a:srgbClr val="454599"/>
                </a:solidFill>
                <a:latin typeface="Gill Sans MT"/>
                <a:cs typeface="Gill Sans MT"/>
              </a:rPr>
              <a:t>k</a:t>
            </a:r>
            <a:r>
              <a:rPr sz="3200" spc="155" dirty="0">
                <a:solidFill>
                  <a:srgbClr val="454599"/>
                </a:solidFill>
                <a:latin typeface="Gill Sans MT"/>
                <a:cs typeface="Gill Sans MT"/>
              </a:rPr>
              <a:t>e</a:t>
            </a:r>
            <a:r>
              <a:rPr sz="3200" spc="-25" dirty="0">
                <a:solidFill>
                  <a:srgbClr val="454599"/>
                </a:solidFill>
                <a:latin typeface="Gill Sans MT"/>
                <a:cs typeface="Gill Sans MT"/>
              </a:rPr>
              <a:t>t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-155" dirty="0">
                <a:solidFill>
                  <a:srgbClr val="454599"/>
                </a:solidFill>
                <a:latin typeface="Gill Sans MT"/>
                <a:cs typeface="Gill Sans MT"/>
              </a:rPr>
              <a:t>-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454599"/>
                </a:solidFill>
                <a:latin typeface="Gill Sans MT"/>
                <a:cs typeface="Gill Sans MT"/>
              </a:rPr>
              <a:t>t</a:t>
            </a:r>
            <a:r>
              <a:rPr sz="3200" spc="50" dirty="0">
                <a:solidFill>
                  <a:srgbClr val="454599"/>
                </a:solidFill>
                <a:latin typeface="Gill Sans MT"/>
                <a:cs typeface="Gill Sans MT"/>
              </a:rPr>
              <a:t>o</a:t>
            </a:r>
            <a:r>
              <a:rPr sz="3200" spc="195" dirty="0">
                <a:solidFill>
                  <a:srgbClr val="454599"/>
                </a:solidFill>
                <a:latin typeface="Gill Sans MT"/>
                <a:cs typeface="Gill Sans MT"/>
              </a:rPr>
              <a:t>p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65" dirty="0">
                <a:solidFill>
                  <a:srgbClr val="454599"/>
                </a:solidFill>
                <a:latin typeface="Gill Sans MT"/>
                <a:cs typeface="Gill Sans MT"/>
              </a:rPr>
              <a:t>d</a:t>
            </a:r>
            <a:r>
              <a:rPr sz="3200" spc="50" dirty="0">
                <a:solidFill>
                  <a:srgbClr val="454599"/>
                </a:solidFill>
                <a:latin typeface="Gill Sans MT"/>
                <a:cs typeface="Gill Sans MT"/>
              </a:rPr>
              <a:t>o</a:t>
            </a:r>
            <a:r>
              <a:rPr sz="3200" spc="95" dirty="0">
                <a:solidFill>
                  <a:srgbClr val="454599"/>
                </a:solidFill>
                <a:latin typeface="Gill Sans MT"/>
                <a:cs typeface="Gill Sans MT"/>
              </a:rPr>
              <a:t>w</a:t>
            </a:r>
            <a:r>
              <a:rPr sz="3200" spc="165" dirty="0">
                <a:solidFill>
                  <a:srgbClr val="454599"/>
                </a:solidFill>
                <a:latin typeface="Gill Sans MT"/>
                <a:cs typeface="Gill Sans MT"/>
              </a:rPr>
              <a:t>n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50" dirty="0">
                <a:solidFill>
                  <a:srgbClr val="454599"/>
                </a:solidFill>
                <a:latin typeface="Gill Sans MT"/>
                <a:cs typeface="Gill Sans MT"/>
              </a:rPr>
              <a:t>o</a:t>
            </a:r>
            <a:r>
              <a:rPr sz="3200" spc="-185" dirty="0">
                <a:solidFill>
                  <a:srgbClr val="454599"/>
                </a:solidFill>
                <a:latin typeface="Gill Sans MT"/>
                <a:cs typeface="Gill Sans MT"/>
              </a:rPr>
              <a:t>r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90" dirty="0">
                <a:solidFill>
                  <a:srgbClr val="454599"/>
                </a:solidFill>
                <a:latin typeface="Gill Sans MT"/>
                <a:cs typeface="Gill Sans MT"/>
              </a:rPr>
              <a:t>b</a:t>
            </a:r>
            <a:r>
              <a:rPr sz="3200" spc="50" dirty="0">
                <a:solidFill>
                  <a:srgbClr val="454599"/>
                </a:solidFill>
                <a:latin typeface="Gill Sans MT"/>
                <a:cs typeface="Gill Sans MT"/>
              </a:rPr>
              <a:t>o</a:t>
            </a:r>
            <a:r>
              <a:rPr sz="3200" spc="-30" dirty="0">
                <a:solidFill>
                  <a:srgbClr val="454599"/>
                </a:solidFill>
                <a:latin typeface="Gill Sans MT"/>
                <a:cs typeface="Gill Sans MT"/>
              </a:rPr>
              <a:t>tt</a:t>
            </a:r>
            <a:r>
              <a:rPr sz="3200" spc="50" dirty="0">
                <a:solidFill>
                  <a:srgbClr val="454599"/>
                </a:solidFill>
                <a:latin typeface="Gill Sans MT"/>
                <a:cs typeface="Gill Sans MT"/>
              </a:rPr>
              <a:t>o</a:t>
            </a:r>
            <a:r>
              <a:rPr sz="3200" spc="335" dirty="0">
                <a:solidFill>
                  <a:srgbClr val="454599"/>
                </a:solidFill>
                <a:latin typeface="Gill Sans MT"/>
                <a:cs typeface="Gill Sans MT"/>
              </a:rPr>
              <a:t>m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55" dirty="0">
                <a:solidFill>
                  <a:srgbClr val="454599"/>
                </a:solidFill>
                <a:latin typeface="Gill Sans MT"/>
                <a:cs typeface="Gill Sans MT"/>
              </a:rPr>
              <a:t>u</a:t>
            </a:r>
            <a:r>
              <a:rPr sz="3200" spc="190" dirty="0">
                <a:solidFill>
                  <a:srgbClr val="454599"/>
                </a:solidFill>
                <a:latin typeface="Gill Sans MT"/>
                <a:cs typeface="Gill Sans MT"/>
              </a:rPr>
              <a:t>p</a:t>
            </a:r>
            <a:r>
              <a:rPr sz="3200" spc="140" dirty="0">
                <a:solidFill>
                  <a:srgbClr val="454599"/>
                </a:solidFill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 marL="702945">
              <a:lnSpc>
                <a:spcPct val="100000"/>
              </a:lnSpc>
              <a:spcBef>
                <a:spcPts val="660"/>
              </a:spcBef>
            </a:pPr>
            <a:r>
              <a:rPr sz="3200" dirty="0">
                <a:solidFill>
                  <a:srgbClr val="454599"/>
                </a:solidFill>
                <a:latin typeface="Gill Sans MT"/>
                <a:cs typeface="Gill Sans MT"/>
              </a:rPr>
              <a:t>Your</a:t>
            </a:r>
            <a:r>
              <a:rPr sz="3200" spc="-125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20" dirty="0">
                <a:solidFill>
                  <a:srgbClr val="454599"/>
                </a:solidFill>
                <a:latin typeface="Gill Sans MT"/>
                <a:cs typeface="Gill Sans MT"/>
              </a:rPr>
              <a:t>market</a:t>
            </a:r>
            <a:r>
              <a:rPr sz="3200" spc="-12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225" dirty="0">
                <a:solidFill>
                  <a:srgbClr val="454599"/>
                </a:solidFill>
                <a:latin typeface="Gill Sans MT"/>
                <a:cs typeface="Gill Sans MT"/>
              </a:rPr>
              <a:t>share?</a:t>
            </a:r>
            <a:endParaRPr sz="3200">
              <a:latin typeface="Gill Sans MT"/>
              <a:cs typeface="Gill Sans MT"/>
            </a:endParaRPr>
          </a:p>
          <a:p>
            <a:pPr marL="702945">
              <a:lnSpc>
                <a:spcPct val="100000"/>
              </a:lnSpc>
              <a:spcBef>
                <a:spcPts val="660"/>
              </a:spcBef>
            </a:pPr>
            <a:r>
              <a:rPr sz="3200" spc="120" dirty="0">
                <a:solidFill>
                  <a:srgbClr val="454599"/>
                </a:solidFill>
                <a:latin typeface="Gill Sans MT"/>
                <a:cs typeface="Gill Sans MT"/>
              </a:rPr>
              <a:t>Anticipated</a:t>
            </a:r>
            <a:r>
              <a:rPr sz="3200" spc="-105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85" dirty="0">
                <a:solidFill>
                  <a:srgbClr val="454599"/>
                </a:solidFill>
                <a:latin typeface="Gill Sans MT"/>
                <a:cs typeface="Gill Sans MT"/>
              </a:rPr>
              <a:t>growth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229" dirty="0">
                <a:solidFill>
                  <a:srgbClr val="454599"/>
                </a:solidFill>
                <a:latin typeface="Gill Sans MT"/>
                <a:cs typeface="Gill Sans MT"/>
              </a:rPr>
              <a:t>and</a:t>
            </a:r>
            <a:r>
              <a:rPr sz="3200" spc="-100" dirty="0">
                <a:solidFill>
                  <a:srgbClr val="454599"/>
                </a:solidFill>
                <a:latin typeface="Gill Sans MT"/>
                <a:cs typeface="Gill Sans MT"/>
              </a:rPr>
              <a:t> </a:t>
            </a:r>
            <a:r>
              <a:rPr sz="3200" spc="135" dirty="0">
                <a:solidFill>
                  <a:srgbClr val="454599"/>
                </a:solidFill>
                <a:latin typeface="Gill Sans MT"/>
                <a:cs typeface="Gill Sans MT"/>
              </a:rPr>
              <a:t>maturity?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98932" y="7498563"/>
            <a:ext cx="493331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4520" marR="5080" indent="-1862455">
              <a:lnSpc>
                <a:spcPct val="1183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Serviceable Obtainable Market </a:t>
            </a:r>
            <a:r>
              <a:rPr sz="2800" b="1" spc="-685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(SOM)?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59352" y="5827235"/>
            <a:ext cx="4681220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6255" marR="5080" indent="-1774189">
              <a:lnSpc>
                <a:spcPct val="1183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Serviceable Available Market </a:t>
            </a:r>
            <a:r>
              <a:rPr sz="2800" b="1" spc="-685" dirty="0">
                <a:solidFill>
                  <a:srgbClr val="250369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250369"/>
                </a:solidFill>
                <a:latin typeface="Roboto"/>
                <a:cs typeface="Roboto"/>
              </a:rPr>
              <a:t>(SAM)?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38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5CDFA065-6C81-D240-BD06-D00A33F0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31" y="8939177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3443" y="2772852"/>
            <a:ext cx="1933575" cy="1933575"/>
          </a:xfrm>
          <a:custGeom>
            <a:avLst/>
            <a:gdLst/>
            <a:ahLst/>
            <a:cxnLst/>
            <a:rect l="l" t="t" r="r" b="b"/>
            <a:pathLst>
              <a:path w="1933575" h="1933575">
                <a:moveTo>
                  <a:pt x="966787" y="1933574"/>
                </a:moveTo>
                <a:lnTo>
                  <a:pt x="918535" y="1932391"/>
                </a:lnTo>
                <a:lnTo>
                  <a:pt x="870896" y="1928879"/>
                </a:lnTo>
                <a:lnTo>
                  <a:pt x="823924" y="1923092"/>
                </a:lnTo>
                <a:lnTo>
                  <a:pt x="777675" y="1915086"/>
                </a:lnTo>
                <a:lnTo>
                  <a:pt x="732205" y="1904918"/>
                </a:lnTo>
                <a:lnTo>
                  <a:pt x="687568" y="1892641"/>
                </a:lnTo>
                <a:lnTo>
                  <a:pt x="643821" y="1878312"/>
                </a:lnTo>
                <a:lnTo>
                  <a:pt x="601019" y="1861986"/>
                </a:lnTo>
                <a:lnTo>
                  <a:pt x="559217" y="1843718"/>
                </a:lnTo>
                <a:lnTo>
                  <a:pt x="518470" y="1823563"/>
                </a:lnTo>
                <a:lnTo>
                  <a:pt x="478834" y="1801578"/>
                </a:lnTo>
                <a:lnTo>
                  <a:pt x="440364" y="1777817"/>
                </a:lnTo>
                <a:lnTo>
                  <a:pt x="403116" y="1752336"/>
                </a:lnTo>
                <a:lnTo>
                  <a:pt x="367145" y="1725191"/>
                </a:lnTo>
                <a:lnTo>
                  <a:pt x="332506" y="1696435"/>
                </a:lnTo>
                <a:lnTo>
                  <a:pt x="299255" y="1666126"/>
                </a:lnTo>
                <a:lnTo>
                  <a:pt x="267448" y="1634319"/>
                </a:lnTo>
                <a:lnTo>
                  <a:pt x="237138" y="1601068"/>
                </a:lnTo>
                <a:lnTo>
                  <a:pt x="208383" y="1566429"/>
                </a:lnTo>
                <a:lnTo>
                  <a:pt x="181238" y="1530458"/>
                </a:lnTo>
                <a:lnTo>
                  <a:pt x="155757" y="1493210"/>
                </a:lnTo>
                <a:lnTo>
                  <a:pt x="131996" y="1454740"/>
                </a:lnTo>
                <a:lnTo>
                  <a:pt x="110011" y="1415104"/>
                </a:lnTo>
                <a:lnTo>
                  <a:pt x="89856" y="1374357"/>
                </a:lnTo>
                <a:lnTo>
                  <a:pt x="71588" y="1332555"/>
                </a:lnTo>
                <a:lnTo>
                  <a:pt x="55262" y="1289753"/>
                </a:lnTo>
                <a:lnTo>
                  <a:pt x="40933" y="1246005"/>
                </a:lnTo>
                <a:lnTo>
                  <a:pt x="28656" y="1201369"/>
                </a:lnTo>
                <a:lnTo>
                  <a:pt x="18488" y="1155899"/>
                </a:lnTo>
                <a:lnTo>
                  <a:pt x="10482" y="1109650"/>
                </a:lnTo>
                <a:lnTo>
                  <a:pt x="4695" y="1062678"/>
                </a:lnTo>
                <a:lnTo>
                  <a:pt x="1179" y="1014886"/>
                </a:lnTo>
                <a:lnTo>
                  <a:pt x="0" y="966787"/>
                </a:lnTo>
                <a:lnTo>
                  <a:pt x="1183" y="918535"/>
                </a:lnTo>
                <a:lnTo>
                  <a:pt x="4695" y="870896"/>
                </a:lnTo>
                <a:lnTo>
                  <a:pt x="10482" y="823924"/>
                </a:lnTo>
                <a:lnTo>
                  <a:pt x="18488" y="777675"/>
                </a:lnTo>
                <a:lnTo>
                  <a:pt x="28656" y="732205"/>
                </a:lnTo>
                <a:lnTo>
                  <a:pt x="40933" y="687568"/>
                </a:lnTo>
                <a:lnTo>
                  <a:pt x="55262" y="643821"/>
                </a:lnTo>
                <a:lnTo>
                  <a:pt x="71588" y="601019"/>
                </a:lnTo>
                <a:lnTo>
                  <a:pt x="89856" y="559217"/>
                </a:lnTo>
                <a:lnTo>
                  <a:pt x="110011" y="518470"/>
                </a:lnTo>
                <a:lnTo>
                  <a:pt x="131996" y="478834"/>
                </a:lnTo>
                <a:lnTo>
                  <a:pt x="155757" y="440364"/>
                </a:lnTo>
                <a:lnTo>
                  <a:pt x="181238" y="403116"/>
                </a:lnTo>
                <a:lnTo>
                  <a:pt x="208383" y="367145"/>
                </a:lnTo>
                <a:lnTo>
                  <a:pt x="237138" y="332506"/>
                </a:lnTo>
                <a:lnTo>
                  <a:pt x="267448" y="299255"/>
                </a:lnTo>
                <a:lnTo>
                  <a:pt x="299255" y="267448"/>
                </a:lnTo>
                <a:lnTo>
                  <a:pt x="332506" y="237138"/>
                </a:lnTo>
                <a:lnTo>
                  <a:pt x="367145" y="208383"/>
                </a:lnTo>
                <a:lnTo>
                  <a:pt x="403116" y="181238"/>
                </a:lnTo>
                <a:lnTo>
                  <a:pt x="440364" y="155757"/>
                </a:lnTo>
                <a:lnTo>
                  <a:pt x="478834" y="131996"/>
                </a:lnTo>
                <a:lnTo>
                  <a:pt x="518470" y="110011"/>
                </a:lnTo>
                <a:lnTo>
                  <a:pt x="559217" y="89856"/>
                </a:lnTo>
                <a:lnTo>
                  <a:pt x="601019" y="71588"/>
                </a:lnTo>
                <a:lnTo>
                  <a:pt x="643821" y="55262"/>
                </a:lnTo>
                <a:lnTo>
                  <a:pt x="687568" y="40933"/>
                </a:lnTo>
                <a:lnTo>
                  <a:pt x="732205" y="28656"/>
                </a:lnTo>
                <a:lnTo>
                  <a:pt x="777675" y="18488"/>
                </a:lnTo>
                <a:lnTo>
                  <a:pt x="823924" y="10482"/>
                </a:lnTo>
                <a:lnTo>
                  <a:pt x="870896" y="4695"/>
                </a:lnTo>
                <a:lnTo>
                  <a:pt x="918535" y="1183"/>
                </a:lnTo>
                <a:lnTo>
                  <a:pt x="966787" y="0"/>
                </a:lnTo>
                <a:lnTo>
                  <a:pt x="1015039" y="1183"/>
                </a:lnTo>
                <a:lnTo>
                  <a:pt x="1062678" y="4695"/>
                </a:lnTo>
                <a:lnTo>
                  <a:pt x="1109650" y="10482"/>
                </a:lnTo>
                <a:lnTo>
                  <a:pt x="1155899" y="18488"/>
                </a:lnTo>
                <a:lnTo>
                  <a:pt x="1201369" y="28656"/>
                </a:lnTo>
                <a:lnTo>
                  <a:pt x="1246005" y="40933"/>
                </a:lnTo>
                <a:lnTo>
                  <a:pt x="1289753" y="55262"/>
                </a:lnTo>
                <a:lnTo>
                  <a:pt x="1332555" y="71588"/>
                </a:lnTo>
                <a:lnTo>
                  <a:pt x="1374357" y="89856"/>
                </a:lnTo>
                <a:lnTo>
                  <a:pt x="1415104" y="110011"/>
                </a:lnTo>
                <a:lnTo>
                  <a:pt x="1454740" y="131996"/>
                </a:lnTo>
                <a:lnTo>
                  <a:pt x="1493210" y="155757"/>
                </a:lnTo>
                <a:lnTo>
                  <a:pt x="1530458" y="181238"/>
                </a:lnTo>
                <a:lnTo>
                  <a:pt x="1566429" y="208383"/>
                </a:lnTo>
                <a:lnTo>
                  <a:pt x="1601068" y="237138"/>
                </a:lnTo>
                <a:lnTo>
                  <a:pt x="1634319" y="267448"/>
                </a:lnTo>
                <a:lnTo>
                  <a:pt x="1666126" y="299255"/>
                </a:lnTo>
                <a:lnTo>
                  <a:pt x="1687098" y="322262"/>
                </a:lnTo>
                <a:lnTo>
                  <a:pt x="966787" y="322262"/>
                </a:lnTo>
                <a:lnTo>
                  <a:pt x="918688" y="324030"/>
                </a:lnTo>
                <a:lnTo>
                  <a:pt x="871549" y="329251"/>
                </a:lnTo>
                <a:lnTo>
                  <a:pt x="825494" y="337800"/>
                </a:lnTo>
                <a:lnTo>
                  <a:pt x="780648" y="349552"/>
                </a:lnTo>
                <a:lnTo>
                  <a:pt x="737135" y="364384"/>
                </a:lnTo>
                <a:lnTo>
                  <a:pt x="695081" y="382169"/>
                </a:lnTo>
                <a:lnTo>
                  <a:pt x="654610" y="402785"/>
                </a:lnTo>
                <a:lnTo>
                  <a:pt x="615846" y="426105"/>
                </a:lnTo>
                <a:lnTo>
                  <a:pt x="578915" y="452005"/>
                </a:lnTo>
                <a:lnTo>
                  <a:pt x="543940" y="480361"/>
                </a:lnTo>
                <a:lnTo>
                  <a:pt x="511047" y="511047"/>
                </a:lnTo>
                <a:lnTo>
                  <a:pt x="480361" y="543940"/>
                </a:lnTo>
                <a:lnTo>
                  <a:pt x="452005" y="578915"/>
                </a:lnTo>
                <a:lnTo>
                  <a:pt x="426105" y="615846"/>
                </a:lnTo>
                <a:lnTo>
                  <a:pt x="402785" y="654610"/>
                </a:lnTo>
                <a:lnTo>
                  <a:pt x="382169" y="695081"/>
                </a:lnTo>
                <a:lnTo>
                  <a:pt x="364384" y="737135"/>
                </a:lnTo>
                <a:lnTo>
                  <a:pt x="349552" y="780648"/>
                </a:lnTo>
                <a:lnTo>
                  <a:pt x="337800" y="825494"/>
                </a:lnTo>
                <a:lnTo>
                  <a:pt x="329251" y="871549"/>
                </a:lnTo>
                <a:lnTo>
                  <a:pt x="324030" y="918688"/>
                </a:lnTo>
                <a:lnTo>
                  <a:pt x="322262" y="966787"/>
                </a:lnTo>
                <a:lnTo>
                  <a:pt x="324047" y="1015039"/>
                </a:lnTo>
                <a:lnTo>
                  <a:pt x="329251" y="1062025"/>
                </a:lnTo>
                <a:lnTo>
                  <a:pt x="337800" y="1108080"/>
                </a:lnTo>
                <a:lnTo>
                  <a:pt x="349552" y="1152926"/>
                </a:lnTo>
                <a:lnTo>
                  <a:pt x="364384" y="1196439"/>
                </a:lnTo>
                <a:lnTo>
                  <a:pt x="382169" y="1238493"/>
                </a:lnTo>
                <a:lnTo>
                  <a:pt x="402785" y="1278964"/>
                </a:lnTo>
                <a:lnTo>
                  <a:pt x="426105" y="1317728"/>
                </a:lnTo>
                <a:lnTo>
                  <a:pt x="452005" y="1354659"/>
                </a:lnTo>
                <a:lnTo>
                  <a:pt x="480361" y="1389634"/>
                </a:lnTo>
                <a:lnTo>
                  <a:pt x="511047" y="1422526"/>
                </a:lnTo>
                <a:lnTo>
                  <a:pt x="543940" y="1453213"/>
                </a:lnTo>
                <a:lnTo>
                  <a:pt x="578915" y="1481569"/>
                </a:lnTo>
                <a:lnTo>
                  <a:pt x="615846" y="1507469"/>
                </a:lnTo>
                <a:lnTo>
                  <a:pt x="654610" y="1530789"/>
                </a:lnTo>
                <a:lnTo>
                  <a:pt x="695081" y="1551404"/>
                </a:lnTo>
                <a:lnTo>
                  <a:pt x="737135" y="1569190"/>
                </a:lnTo>
                <a:lnTo>
                  <a:pt x="780648" y="1584022"/>
                </a:lnTo>
                <a:lnTo>
                  <a:pt x="825494" y="1595774"/>
                </a:lnTo>
                <a:lnTo>
                  <a:pt x="871549" y="1604323"/>
                </a:lnTo>
                <a:lnTo>
                  <a:pt x="918688" y="1609544"/>
                </a:lnTo>
                <a:lnTo>
                  <a:pt x="966787" y="1611312"/>
                </a:lnTo>
                <a:lnTo>
                  <a:pt x="1687098" y="1611312"/>
                </a:lnTo>
                <a:lnTo>
                  <a:pt x="1666126" y="1634319"/>
                </a:lnTo>
                <a:lnTo>
                  <a:pt x="1634319" y="1666126"/>
                </a:lnTo>
                <a:lnTo>
                  <a:pt x="1601068" y="1696435"/>
                </a:lnTo>
                <a:lnTo>
                  <a:pt x="1566429" y="1725191"/>
                </a:lnTo>
                <a:lnTo>
                  <a:pt x="1530458" y="1752336"/>
                </a:lnTo>
                <a:lnTo>
                  <a:pt x="1493210" y="1777817"/>
                </a:lnTo>
                <a:lnTo>
                  <a:pt x="1454740" y="1801578"/>
                </a:lnTo>
                <a:lnTo>
                  <a:pt x="1415104" y="1823563"/>
                </a:lnTo>
                <a:lnTo>
                  <a:pt x="1374357" y="1843718"/>
                </a:lnTo>
                <a:lnTo>
                  <a:pt x="1332555" y="1861986"/>
                </a:lnTo>
                <a:lnTo>
                  <a:pt x="1289753" y="1878312"/>
                </a:lnTo>
                <a:lnTo>
                  <a:pt x="1246005" y="1892641"/>
                </a:lnTo>
                <a:lnTo>
                  <a:pt x="1201369" y="1904918"/>
                </a:lnTo>
                <a:lnTo>
                  <a:pt x="1155899" y="1915086"/>
                </a:lnTo>
                <a:lnTo>
                  <a:pt x="1109650" y="1923092"/>
                </a:lnTo>
                <a:lnTo>
                  <a:pt x="1062678" y="1928879"/>
                </a:lnTo>
                <a:lnTo>
                  <a:pt x="1015039" y="1932391"/>
                </a:lnTo>
                <a:lnTo>
                  <a:pt x="966787" y="1933574"/>
                </a:lnTo>
                <a:close/>
              </a:path>
              <a:path w="1933575" h="1933575">
                <a:moveTo>
                  <a:pt x="1687098" y="1611312"/>
                </a:moveTo>
                <a:lnTo>
                  <a:pt x="966787" y="1611312"/>
                </a:lnTo>
                <a:lnTo>
                  <a:pt x="1014886" y="1609544"/>
                </a:lnTo>
                <a:lnTo>
                  <a:pt x="1062025" y="1604323"/>
                </a:lnTo>
                <a:lnTo>
                  <a:pt x="1108080" y="1595774"/>
                </a:lnTo>
                <a:lnTo>
                  <a:pt x="1152926" y="1584022"/>
                </a:lnTo>
                <a:lnTo>
                  <a:pt x="1196439" y="1569190"/>
                </a:lnTo>
                <a:lnTo>
                  <a:pt x="1238493" y="1551404"/>
                </a:lnTo>
                <a:lnTo>
                  <a:pt x="1278964" y="1530789"/>
                </a:lnTo>
                <a:lnTo>
                  <a:pt x="1317728" y="1507469"/>
                </a:lnTo>
                <a:lnTo>
                  <a:pt x="1354659" y="1481569"/>
                </a:lnTo>
                <a:lnTo>
                  <a:pt x="1389634" y="1453213"/>
                </a:lnTo>
                <a:lnTo>
                  <a:pt x="1422526" y="1422526"/>
                </a:lnTo>
                <a:lnTo>
                  <a:pt x="1453213" y="1389634"/>
                </a:lnTo>
                <a:lnTo>
                  <a:pt x="1481569" y="1354659"/>
                </a:lnTo>
                <a:lnTo>
                  <a:pt x="1507469" y="1317728"/>
                </a:lnTo>
                <a:lnTo>
                  <a:pt x="1530789" y="1278964"/>
                </a:lnTo>
                <a:lnTo>
                  <a:pt x="1551404" y="1238493"/>
                </a:lnTo>
                <a:lnTo>
                  <a:pt x="1569190" y="1196439"/>
                </a:lnTo>
                <a:lnTo>
                  <a:pt x="1584022" y="1152926"/>
                </a:lnTo>
                <a:lnTo>
                  <a:pt x="1595774" y="1108080"/>
                </a:lnTo>
                <a:lnTo>
                  <a:pt x="1604323" y="1062025"/>
                </a:lnTo>
                <a:lnTo>
                  <a:pt x="1609544" y="1014886"/>
                </a:lnTo>
                <a:lnTo>
                  <a:pt x="1611312" y="966787"/>
                </a:lnTo>
                <a:lnTo>
                  <a:pt x="1609527" y="918535"/>
                </a:lnTo>
                <a:lnTo>
                  <a:pt x="1604323" y="871549"/>
                </a:lnTo>
                <a:lnTo>
                  <a:pt x="1595774" y="825494"/>
                </a:lnTo>
                <a:lnTo>
                  <a:pt x="1584022" y="780648"/>
                </a:lnTo>
                <a:lnTo>
                  <a:pt x="1569190" y="737135"/>
                </a:lnTo>
                <a:lnTo>
                  <a:pt x="1551404" y="695081"/>
                </a:lnTo>
                <a:lnTo>
                  <a:pt x="1530789" y="654610"/>
                </a:lnTo>
                <a:lnTo>
                  <a:pt x="1507469" y="615846"/>
                </a:lnTo>
                <a:lnTo>
                  <a:pt x="1481569" y="578915"/>
                </a:lnTo>
                <a:lnTo>
                  <a:pt x="1453213" y="543940"/>
                </a:lnTo>
                <a:lnTo>
                  <a:pt x="1422526" y="511047"/>
                </a:lnTo>
                <a:lnTo>
                  <a:pt x="1389634" y="480361"/>
                </a:lnTo>
                <a:lnTo>
                  <a:pt x="1354659" y="452005"/>
                </a:lnTo>
                <a:lnTo>
                  <a:pt x="1317728" y="426105"/>
                </a:lnTo>
                <a:lnTo>
                  <a:pt x="1278964" y="402785"/>
                </a:lnTo>
                <a:lnTo>
                  <a:pt x="1238493" y="382169"/>
                </a:lnTo>
                <a:lnTo>
                  <a:pt x="1196439" y="364384"/>
                </a:lnTo>
                <a:lnTo>
                  <a:pt x="1152926" y="349552"/>
                </a:lnTo>
                <a:lnTo>
                  <a:pt x="1108080" y="337800"/>
                </a:lnTo>
                <a:lnTo>
                  <a:pt x="1062025" y="329251"/>
                </a:lnTo>
                <a:lnTo>
                  <a:pt x="1014886" y="324030"/>
                </a:lnTo>
                <a:lnTo>
                  <a:pt x="966787" y="322262"/>
                </a:lnTo>
                <a:lnTo>
                  <a:pt x="1687098" y="322262"/>
                </a:lnTo>
                <a:lnTo>
                  <a:pt x="1725191" y="367145"/>
                </a:lnTo>
                <a:lnTo>
                  <a:pt x="1752336" y="403116"/>
                </a:lnTo>
                <a:lnTo>
                  <a:pt x="1777817" y="440364"/>
                </a:lnTo>
                <a:lnTo>
                  <a:pt x="1801578" y="478834"/>
                </a:lnTo>
                <a:lnTo>
                  <a:pt x="1823563" y="518470"/>
                </a:lnTo>
                <a:lnTo>
                  <a:pt x="1843718" y="559217"/>
                </a:lnTo>
                <a:lnTo>
                  <a:pt x="1861986" y="601019"/>
                </a:lnTo>
                <a:lnTo>
                  <a:pt x="1878312" y="643821"/>
                </a:lnTo>
                <a:lnTo>
                  <a:pt x="1892641" y="687568"/>
                </a:lnTo>
                <a:lnTo>
                  <a:pt x="1904918" y="732205"/>
                </a:lnTo>
                <a:lnTo>
                  <a:pt x="1915086" y="777675"/>
                </a:lnTo>
                <a:lnTo>
                  <a:pt x="1923092" y="823924"/>
                </a:lnTo>
                <a:lnTo>
                  <a:pt x="1928879" y="870896"/>
                </a:lnTo>
                <a:lnTo>
                  <a:pt x="1932395" y="918688"/>
                </a:lnTo>
                <a:lnTo>
                  <a:pt x="1933574" y="966787"/>
                </a:lnTo>
                <a:lnTo>
                  <a:pt x="1932391" y="1015039"/>
                </a:lnTo>
                <a:lnTo>
                  <a:pt x="1928879" y="1062678"/>
                </a:lnTo>
                <a:lnTo>
                  <a:pt x="1923092" y="1109650"/>
                </a:lnTo>
                <a:lnTo>
                  <a:pt x="1915086" y="1155899"/>
                </a:lnTo>
                <a:lnTo>
                  <a:pt x="1904918" y="1201369"/>
                </a:lnTo>
                <a:lnTo>
                  <a:pt x="1892641" y="1246005"/>
                </a:lnTo>
                <a:lnTo>
                  <a:pt x="1878312" y="1289753"/>
                </a:lnTo>
                <a:lnTo>
                  <a:pt x="1861986" y="1332555"/>
                </a:lnTo>
                <a:lnTo>
                  <a:pt x="1843718" y="1374357"/>
                </a:lnTo>
                <a:lnTo>
                  <a:pt x="1823563" y="1415104"/>
                </a:lnTo>
                <a:lnTo>
                  <a:pt x="1801578" y="1454740"/>
                </a:lnTo>
                <a:lnTo>
                  <a:pt x="1777817" y="1493210"/>
                </a:lnTo>
                <a:lnTo>
                  <a:pt x="1752336" y="1530458"/>
                </a:lnTo>
                <a:lnTo>
                  <a:pt x="1725191" y="1566429"/>
                </a:lnTo>
                <a:lnTo>
                  <a:pt x="1696435" y="1601068"/>
                </a:lnTo>
                <a:lnTo>
                  <a:pt x="1687098" y="1611312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0358" y="1970948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65597" y="514350"/>
                </a:moveTo>
                <a:lnTo>
                  <a:pt x="248752" y="514350"/>
                </a:lnTo>
                <a:lnTo>
                  <a:pt x="240349" y="513937"/>
                </a:lnTo>
                <a:lnTo>
                  <a:pt x="198741" y="507765"/>
                </a:lnTo>
                <a:lnTo>
                  <a:pt x="150976" y="491550"/>
                </a:lnTo>
                <a:lnTo>
                  <a:pt x="107292" y="466328"/>
                </a:lnTo>
                <a:lnTo>
                  <a:pt x="69368" y="433069"/>
                </a:lnTo>
                <a:lnTo>
                  <a:pt x="38662" y="393050"/>
                </a:lnTo>
                <a:lnTo>
                  <a:pt x="16353" y="347809"/>
                </a:lnTo>
                <a:lnTo>
                  <a:pt x="3298" y="299086"/>
                </a:lnTo>
                <a:lnTo>
                  <a:pt x="0" y="265597"/>
                </a:lnTo>
                <a:lnTo>
                  <a:pt x="0" y="248752"/>
                </a:lnTo>
                <a:lnTo>
                  <a:pt x="6584" y="198741"/>
                </a:lnTo>
                <a:lnTo>
                  <a:pt x="22799" y="150976"/>
                </a:lnTo>
                <a:lnTo>
                  <a:pt x="48021" y="107292"/>
                </a:lnTo>
                <a:lnTo>
                  <a:pt x="81280" y="69368"/>
                </a:lnTo>
                <a:lnTo>
                  <a:pt x="121299" y="38662"/>
                </a:lnTo>
                <a:lnTo>
                  <a:pt x="166540" y="16353"/>
                </a:lnTo>
                <a:lnTo>
                  <a:pt x="215263" y="3298"/>
                </a:lnTo>
                <a:lnTo>
                  <a:pt x="248752" y="0"/>
                </a:lnTo>
                <a:lnTo>
                  <a:pt x="265597" y="0"/>
                </a:lnTo>
                <a:lnTo>
                  <a:pt x="315608" y="6584"/>
                </a:lnTo>
                <a:lnTo>
                  <a:pt x="363373" y="22799"/>
                </a:lnTo>
                <a:lnTo>
                  <a:pt x="407057" y="48021"/>
                </a:lnTo>
                <a:lnTo>
                  <a:pt x="444980" y="81280"/>
                </a:lnTo>
                <a:lnTo>
                  <a:pt x="475687" y="121299"/>
                </a:lnTo>
                <a:lnTo>
                  <a:pt x="497996" y="166540"/>
                </a:lnTo>
                <a:lnTo>
                  <a:pt x="511051" y="215263"/>
                </a:lnTo>
                <a:lnTo>
                  <a:pt x="514350" y="248752"/>
                </a:lnTo>
                <a:lnTo>
                  <a:pt x="514350" y="257175"/>
                </a:lnTo>
                <a:lnTo>
                  <a:pt x="514350" y="265597"/>
                </a:lnTo>
                <a:lnTo>
                  <a:pt x="507765" y="315608"/>
                </a:lnTo>
                <a:lnTo>
                  <a:pt x="491550" y="363373"/>
                </a:lnTo>
                <a:lnTo>
                  <a:pt x="466328" y="407057"/>
                </a:lnTo>
                <a:lnTo>
                  <a:pt x="433069" y="444980"/>
                </a:lnTo>
                <a:lnTo>
                  <a:pt x="393050" y="475687"/>
                </a:lnTo>
                <a:lnTo>
                  <a:pt x="347809" y="497996"/>
                </a:lnTo>
                <a:lnTo>
                  <a:pt x="299086" y="511051"/>
                </a:lnTo>
                <a:lnTo>
                  <a:pt x="274000" y="513937"/>
                </a:lnTo>
                <a:lnTo>
                  <a:pt x="265597" y="514350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5462" y="461588"/>
            <a:ext cx="110083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10" dirty="0">
                <a:solidFill>
                  <a:srgbClr val="31006F"/>
                </a:solidFill>
              </a:rPr>
              <a:t>VALUE</a:t>
            </a:r>
            <a:r>
              <a:rPr spc="280" dirty="0">
                <a:solidFill>
                  <a:srgbClr val="31006F"/>
                </a:solidFill>
              </a:rPr>
              <a:t> </a:t>
            </a:r>
            <a:r>
              <a:rPr spc="1220" dirty="0">
                <a:solidFill>
                  <a:srgbClr val="31006F"/>
                </a:solidFill>
              </a:rPr>
              <a:t>PROPOSTION</a:t>
            </a:r>
          </a:p>
        </p:txBody>
      </p:sp>
      <p:sp>
        <p:nvSpPr>
          <p:cNvPr id="6" name="object 6"/>
          <p:cNvSpPr/>
          <p:nvPr/>
        </p:nvSpPr>
        <p:spPr>
          <a:xfrm>
            <a:off x="1552684" y="3492370"/>
            <a:ext cx="5488940" cy="2700020"/>
          </a:xfrm>
          <a:custGeom>
            <a:avLst/>
            <a:gdLst/>
            <a:ahLst/>
            <a:cxnLst/>
            <a:rect l="l" t="t" r="r" b="b"/>
            <a:pathLst>
              <a:path w="5488940" h="2700020">
                <a:moveTo>
                  <a:pt x="5197785" y="2699728"/>
                </a:moveTo>
                <a:lnTo>
                  <a:pt x="290846" y="2699728"/>
                </a:lnTo>
                <a:lnTo>
                  <a:pt x="243759" y="2695906"/>
                </a:lnTo>
                <a:lnTo>
                  <a:pt x="199057" y="2684843"/>
                </a:lnTo>
                <a:lnTo>
                  <a:pt x="157348" y="2667146"/>
                </a:lnTo>
                <a:lnTo>
                  <a:pt x="119235" y="2643421"/>
                </a:lnTo>
                <a:lnTo>
                  <a:pt x="85324" y="2614274"/>
                </a:lnTo>
                <a:lnTo>
                  <a:pt x="56222" y="2580313"/>
                </a:lnTo>
                <a:lnTo>
                  <a:pt x="32533" y="2542142"/>
                </a:lnTo>
                <a:lnTo>
                  <a:pt x="14862" y="2500369"/>
                </a:lnTo>
                <a:lnTo>
                  <a:pt x="3816" y="2455600"/>
                </a:lnTo>
                <a:lnTo>
                  <a:pt x="0" y="2408442"/>
                </a:lnTo>
                <a:lnTo>
                  <a:pt x="0" y="291286"/>
                </a:lnTo>
                <a:lnTo>
                  <a:pt x="3816" y="244128"/>
                </a:lnTo>
                <a:lnTo>
                  <a:pt x="14862" y="199359"/>
                </a:lnTo>
                <a:lnTo>
                  <a:pt x="32533" y="157586"/>
                </a:lnTo>
                <a:lnTo>
                  <a:pt x="56222" y="119415"/>
                </a:lnTo>
                <a:lnTo>
                  <a:pt x="85324" y="85454"/>
                </a:lnTo>
                <a:lnTo>
                  <a:pt x="119235" y="56307"/>
                </a:lnTo>
                <a:lnTo>
                  <a:pt x="157348" y="32582"/>
                </a:lnTo>
                <a:lnTo>
                  <a:pt x="199057" y="14885"/>
                </a:lnTo>
                <a:lnTo>
                  <a:pt x="243759" y="3822"/>
                </a:lnTo>
                <a:lnTo>
                  <a:pt x="290846" y="0"/>
                </a:lnTo>
                <a:lnTo>
                  <a:pt x="5197785" y="0"/>
                </a:lnTo>
                <a:lnTo>
                  <a:pt x="5244873" y="3822"/>
                </a:lnTo>
                <a:lnTo>
                  <a:pt x="5289575" y="14885"/>
                </a:lnTo>
                <a:lnTo>
                  <a:pt x="5331284" y="32582"/>
                </a:lnTo>
                <a:lnTo>
                  <a:pt x="5369397" y="56307"/>
                </a:lnTo>
                <a:lnTo>
                  <a:pt x="5403308" y="85454"/>
                </a:lnTo>
                <a:lnTo>
                  <a:pt x="5432410" y="119415"/>
                </a:lnTo>
                <a:lnTo>
                  <a:pt x="5456099" y="157586"/>
                </a:lnTo>
                <a:lnTo>
                  <a:pt x="5473770" y="199359"/>
                </a:lnTo>
                <a:lnTo>
                  <a:pt x="5484816" y="244128"/>
                </a:lnTo>
                <a:lnTo>
                  <a:pt x="5488633" y="291286"/>
                </a:lnTo>
                <a:lnTo>
                  <a:pt x="5488633" y="2408442"/>
                </a:lnTo>
                <a:lnTo>
                  <a:pt x="5484816" y="2455600"/>
                </a:lnTo>
                <a:lnTo>
                  <a:pt x="5473770" y="2500369"/>
                </a:lnTo>
                <a:lnTo>
                  <a:pt x="5456099" y="2542142"/>
                </a:lnTo>
                <a:lnTo>
                  <a:pt x="5432410" y="2580313"/>
                </a:lnTo>
                <a:lnTo>
                  <a:pt x="5403308" y="2614274"/>
                </a:lnTo>
                <a:lnTo>
                  <a:pt x="5369397" y="2643421"/>
                </a:lnTo>
                <a:lnTo>
                  <a:pt x="5331284" y="2667146"/>
                </a:lnTo>
                <a:lnTo>
                  <a:pt x="5289575" y="2684843"/>
                </a:lnTo>
                <a:lnTo>
                  <a:pt x="5244873" y="2695906"/>
                </a:lnTo>
                <a:lnTo>
                  <a:pt x="5197785" y="2699728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144110" y="2772852"/>
            <a:ext cx="7280909" cy="3390900"/>
            <a:chOff x="9144110" y="2772852"/>
            <a:chExt cx="7280909" cy="3390900"/>
          </a:xfrm>
        </p:grpSpPr>
        <p:sp>
          <p:nvSpPr>
            <p:cNvPr id="8" name="object 8"/>
            <p:cNvSpPr/>
            <p:nvPr/>
          </p:nvSpPr>
          <p:spPr>
            <a:xfrm>
              <a:off x="14490950" y="2772852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787" y="1933574"/>
                  </a:moveTo>
                  <a:lnTo>
                    <a:pt x="918535" y="1932391"/>
                  </a:lnTo>
                  <a:lnTo>
                    <a:pt x="870896" y="1928879"/>
                  </a:lnTo>
                  <a:lnTo>
                    <a:pt x="823924" y="1923092"/>
                  </a:lnTo>
                  <a:lnTo>
                    <a:pt x="777675" y="1915086"/>
                  </a:lnTo>
                  <a:lnTo>
                    <a:pt x="732205" y="1904918"/>
                  </a:lnTo>
                  <a:lnTo>
                    <a:pt x="687568" y="1892641"/>
                  </a:lnTo>
                  <a:lnTo>
                    <a:pt x="643821" y="1878312"/>
                  </a:lnTo>
                  <a:lnTo>
                    <a:pt x="601019" y="1861986"/>
                  </a:lnTo>
                  <a:lnTo>
                    <a:pt x="559217" y="1843718"/>
                  </a:lnTo>
                  <a:lnTo>
                    <a:pt x="518470" y="1823563"/>
                  </a:lnTo>
                  <a:lnTo>
                    <a:pt x="478834" y="1801578"/>
                  </a:lnTo>
                  <a:lnTo>
                    <a:pt x="440364" y="1777817"/>
                  </a:lnTo>
                  <a:lnTo>
                    <a:pt x="403116" y="1752336"/>
                  </a:lnTo>
                  <a:lnTo>
                    <a:pt x="367145" y="1725191"/>
                  </a:lnTo>
                  <a:lnTo>
                    <a:pt x="332506" y="1696435"/>
                  </a:lnTo>
                  <a:lnTo>
                    <a:pt x="299255" y="1666126"/>
                  </a:lnTo>
                  <a:lnTo>
                    <a:pt x="267448" y="1634319"/>
                  </a:lnTo>
                  <a:lnTo>
                    <a:pt x="237138" y="1601068"/>
                  </a:lnTo>
                  <a:lnTo>
                    <a:pt x="208383" y="1566429"/>
                  </a:lnTo>
                  <a:lnTo>
                    <a:pt x="181238" y="1530458"/>
                  </a:lnTo>
                  <a:lnTo>
                    <a:pt x="155757" y="1493210"/>
                  </a:lnTo>
                  <a:lnTo>
                    <a:pt x="131996" y="1454740"/>
                  </a:lnTo>
                  <a:lnTo>
                    <a:pt x="110011" y="1415104"/>
                  </a:lnTo>
                  <a:lnTo>
                    <a:pt x="89856" y="1374357"/>
                  </a:lnTo>
                  <a:lnTo>
                    <a:pt x="71588" y="1332555"/>
                  </a:lnTo>
                  <a:lnTo>
                    <a:pt x="55262" y="1289753"/>
                  </a:lnTo>
                  <a:lnTo>
                    <a:pt x="40933" y="1246005"/>
                  </a:lnTo>
                  <a:lnTo>
                    <a:pt x="28656" y="1201369"/>
                  </a:lnTo>
                  <a:lnTo>
                    <a:pt x="18488" y="1155899"/>
                  </a:lnTo>
                  <a:lnTo>
                    <a:pt x="10482" y="1109650"/>
                  </a:lnTo>
                  <a:lnTo>
                    <a:pt x="4695" y="1062678"/>
                  </a:lnTo>
                  <a:lnTo>
                    <a:pt x="1179" y="1014886"/>
                  </a:lnTo>
                  <a:lnTo>
                    <a:pt x="0" y="966787"/>
                  </a:lnTo>
                  <a:lnTo>
                    <a:pt x="1183" y="918535"/>
                  </a:lnTo>
                  <a:lnTo>
                    <a:pt x="4695" y="870896"/>
                  </a:lnTo>
                  <a:lnTo>
                    <a:pt x="10482" y="823924"/>
                  </a:lnTo>
                  <a:lnTo>
                    <a:pt x="18488" y="777675"/>
                  </a:lnTo>
                  <a:lnTo>
                    <a:pt x="28656" y="732205"/>
                  </a:lnTo>
                  <a:lnTo>
                    <a:pt x="40933" y="687568"/>
                  </a:lnTo>
                  <a:lnTo>
                    <a:pt x="55262" y="643821"/>
                  </a:lnTo>
                  <a:lnTo>
                    <a:pt x="71588" y="601019"/>
                  </a:lnTo>
                  <a:lnTo>
                    <a:pt x="89856" y="559217"/>
                  </a:lnTo>
                  <a:lnTo>
                    <a:pt x="110011" y="518470"/>
                  </a:lnTo>
                  <a:lnTo>
                    <a:pt x="131996" y="478834"/>
                  </a:lnTo>
                  <a:lnTo>
                    <a:pt x="155757" y="440364"/>
                  </a:lnTo>
                  <a:lnTo>
                    <a:pt x="181238" y="403116"/>
                  </a:lnTo>
                  <a:lnTo>
                    <a:pt x="208383" y="367145"/>
                  </a:lnTo>
                  <a:lnTo>
                    <a:pt x="237138" y="332506"/>
                  </a:lnTo>
                  <a:lnTo>
                    <a:pt x="267448" y="299255"/>
                  </a:lnTo>
                  <a:lnTo>
                    <a:pt x="299255" y="267448"/>
                  </a:lnTo>
                  <a:lnTo>
                    <a:pt x="332506" y="237138"/>
                  </a:lnTo>
                  <a:lnTo>
                    <a:pt x="367145" y="208383"/>
                  </a:lnTo>
                  <a:lnTo>
                    <a:pt x="403116" y="181238"/>
                  </a:lnTo>
                  <a:lnTo>
                    <a:pt x="440364" y="155757"/>
                  </a:lnTo>
                  <a:lnTo>
                    <a:pt x="478834" y="131996"/>
                  </a:lnTo>
                  <a:lnTo>
                    <a:pt x="518470" y="110011"/>
                  </a:lnTo>
                  <a:lnTo>
                    <a:pt x="559217" y="89856"/>
                  </a:lnTo>
                  <a:lnTo>
                    <a:pt x="601019" y="71588"/>
                  </a:lnTo>
                  <a:lnTo>
                    <a:pt x="643821" y="55262"/>
                  </a:lnTo>
                  <a:lnTo>
                    <a:pt x="687568" y="40933"/>
                  </a:lnTo>
                  <a:lnTo>
                    <a:pt x="732205" y="28656"/>
                  </a:lnTo>
                  <a:lnTo>
                    <a:pt x="777675" y="18488"/>
                  </a:lnTo>
                  <a:lnTo>
                    <a:pt x="823924" y="10482"/>
                  </a:lnTo>
                  <a:lnTo>
                    <a:pt x="870896" y="4695"/>
                  </a:lnTo>
                  <a:lnTo>
                    <a:pt x="918535" y="1183"/>
                  </a:lnTo>
                  <a:lnTo>
                    <a:pt x="966787" y="0"/>
                  </a:lnTo>
                  <a:lnTo>
                    <a:pt x="1015039" y="1183"/>
                  </a:lnTo>
                  <a:lnTo>
                    <a:pt x="1062678" y="4695"/>
                  </a:lnTo>
                  <a:lnTo>
                    <a:pt x="1109650" y="10482"/>
                  </a:lnTo>
                  <a:lnTo>
                    <a:pt x="1155899" y="18488"/>
                  </a:lnTo>
                  <a:lnTo>
                    <a:pt x="1201369" y="28656"/>
                  </a:lnTo>
                  <a:lnTo>
                    <a:pt x="1246005" y="40933"/>
                  </a:lnTo>
                  <a:lnTo>
                    <a:pt x="1289753" y="55262"/>
                  </a:lnTo>
                  <a:lnTo>
                    <a:pt x="1332555" y="71588"/>
                  </a:lnTo>
                  <a:lnTo>
                    <a:pt x="1374357" y="89856"/>
                  </a:lnTo>
                  <a:lnTo>
                    <a:pt x="1415104" y="110011"/>
                  </a:lnTo>
                  <a:lnTo>
                    <a:pt x="1454740" y="131996"/>
                  </a:lnTo>
                  <a:lnTo>
                    <a:pt x="1493210" y="155757"/>
                  </a:lnTo>
                  <a:lnTo>
                    <a:pt x="1530458" y="181238"/>
                  </a:lnTo>
                  <a:lnTo>
                    <a:pt x="1566429" y="208383"/>
                  </a:lnTo>
                  <a:lnTo>
                    <a:pt x="1601068" y="237138"/>
                  </a:lnTo>
                  <a:lnTo>
                    <a:pt x="1634319" y="267448"/>
                  </a:lnTo>
                  <a:lnTo>
                    <a:pt x="1666126" y="299255"/>
                  </a:lnTo>
                  <a:lnTo>
                    <a:pt x="1687098" y="322262"/>
                  </a:lnTo>
                  <a:lnTo>
                    <a:pt x="966787" y="322262"/>
                  </a:lnTo>
                  <a:lnTo>
                    <a:pt x="918688" y="324030"/>
                  </a:lnTo>
                  <a:lnTo>
                    <a:pt x="871549" y="329251"/>
                  </a:lnTo>
                  <a:lnTo>
                    <a:pt x="825494" y="337800"/>
                  </a:lnTo>
                  <a:lnTo>
                    <a:pt x="780648" y="349552"/>
                  </a:lnTo>
                  <a:lnTo>
                    <a:pt x="737135" y="364384"/>
                  </a:lnTo>
                  <a:lnTo>
                    <a:pt x="695081" y="382169"/>
                  </a:lnTo>
                  <a:lnTo>
                    <a:pt x="654610" y="402785"/>
                  </a:lnTo>
                  <a:lnTo>
                    <a:pt x="615846" y="426105"/>
                  </a:lnTo>
                  <a:lnTo>
                    <a:pt x="578915" y="452005"/>
                  </a:lnTo>
                  <a:lnTo>
                    <a:pt x="543940" y="480361"/>
                  </a:lnTo>
                  <a:lnTo>
                    <a:pt x="511047" y="511047"/>
                  </a:lnTo>
                  <a:lnTo>
                    <a:pt x="480361" y="543940"/>
                  </a:lnTo>
                  <a:lnTo>
                    <a:pt x="452005" y="578915"/>
                  </a:lnTo>
                  <a:lnTo>
                    <a:pt x="426105" y="615846"/>
                  </a:lnTo>
                  <a:lnTo>
                    <a:pt x="402785" y="654610"/>
                  </a:lnTo>
                  <a:lnTo>
                    <a:pt x="382169" y="695081"/>
                  </a:lnTo>
                  <a:lnTo>
                    <a:pt x="364384" y="737135"/>
                  </a:lnTo>
                  <a:lnTo>
                    <a:pt x="349552" y="780648"/>
                  </a:lnTo>
                  <a:lnTo>
                    <a:pt x="337800" y="825494"/>
                  </a:lnTo>
                  <a:lnTo>
                    <a:pt x="329251" y="871549"/>
                  </a:lnTo>
                  <a:lnTo>
                    <a:pt x="324030" y="918688"/>
                  </a:lnTo>
                  <a:lnTo>
                    <a:pt x="322262" y="966787"/>
                  </a:lnTo>
                  <a:lnTo>
                    <a:pt x="324047" y="1015039"/>
                  </a:lnTo>
                  <a:lnTo>
                    <a:pt x="329251" y="1062025"/>
                  </a:lnTo>
                  <a:lnTo>
                    <a:pt x="337800" y="1108080"/>
                  </a:lnTo>
                  <a:lnTo>
                    <a:pt x="349552" y="1152926"/>
                  </a:lnTo>
                  <a:lnTo>
                    <a:pt x="364384" y="1196439"/>
                  </a:lnTo>
                  <a:lnTo>
                    <a:pt x="382169" y="1238493"/>
                  </a:lnTo>
                  <a:lnTo>
                    <a:pt x="402785" y="1278964"/>
                  </a:lnTo>
                  <a:lnTo>
                    <a:pt x="426105" y="1317728"/>
                  </a:lnTo>
                  <a:lnTo>
                    <a:pt x="452005" y="1354659"/>
                  </a:lnTo>
                  <a:lnTo>
                    <a:pt x="480361" y="1389634"/>
                  </a:lnTo>
                  <a:lnTo>
                    <a:pt x="511047" y="1422526"/>
                  </a:lnTo>
                  <a:lnTo>
                    <a:pt x="543940" y="1453213"/>
                  </a:lnTo>
                  <a:lnTo>
                    <a:pt x="578915" y="1481569"/>
                  </a:lnTo>
                  <a:lnTo>
                    <a:pt x="615846" y="1507469"/>
                  </a:lnTo>
                  <a:lnTo>
                    <a:pt x="654610" y="1530789"/>
                  </a:lnTo>
                  <a:lnTo>
                    <a:pt x="695081" y="1551404"/>
                  </a:lnTo>
                  <a:lnTo>
                    <a:pt x="737135" y="1569190"/>
                  </a:lnTo>
                  <a:lnTo>
                    <a:pt x="780648" y="1584022"/>
                  </a:lnTo>
                  <a:lnTo>
                    <a:pt x="825494" y="1595774"/>
                  </a:lnTo>
                  <a:lnTo>
                    <a:pt x="871549" y="1604323"/>
                  </a:lnTo>
                  <a:lnTo>
                    <a:pt x="918688" y="1609544"/>
                  </a:lnTo>
                  <a:lnTo>
                    <a:pt x="966787" y="1611312"/>
                  </a:lnTo>
                  <a:lnTo>
                    <a:pt x="1687098" y="1611312"/>
                  </a:lnTo>
                  <a:lnTo>
                    <a:pt x="1666126" y="1634319"/>
                  </a:lnTo>
                  <a:lnTo>
                    <a:pt x="1634319" y="1666126"/>
                  </a:lnTo>
                  <a:lnTo>
                    <a:pt x="1601068" y="1696435"/>
                  </a:lnTo>
                  <a:lnTo>
                    <a:pt x="1566429" y="1725191"/>
                  </a:lnTo>
                  <a:lnTo>
                    <a:pt x="1530458" y="1752336"/>
                  </a:lnTo>
                  <a:lnTo>
                    <a:pt x="1493210" y="1777817"/>
                  </a:lnTo>
                  <a:lnTo>
                    <a:pt x="1454740" y="1801578"/>
                  </a:lnTo>
                  <a:lnTo>
                    <a:pt x="1415104" y="1823563"/>
                  </a:lnTo>
                  <a:lnTo>
                    <a:pt x="1374357" y="1843718"/>
                  </a:lnTo>
                  <a:lnTo>
                    <a:pt x="1332555" y="1861986"/>
                  </a:lnTo>
                  <a:lnTo>
                    <a:pt x="1289753" y="1878312"/>
                  </a:lnTo>
                  <a:lnTo>
                    <a:pt x="1246005" y="1892641"/>
                  </a:lnTo>
                  <a:lnTo>
                    <a:pt x="1201369" y="1904918"/>
                  </a:lnTo>
                  <a:lnTo>
                    <a:pt x="1155899" y="1915086"/>
                  </a:lnTo>
                  <a:lnTo>
                    <a:pt x="1109650" y="1923092"/>
                  </a:lnTo>
                  <a:lnTo>
                    <a:pt x="1062678" y="1928879"/>
                  </a:lnTo>
                  <a:lnTo>
                    <a:pt x="1015039" y="1932391"/>
                  </a:lnTo>
                  <a:lnTo>
                    <a:pt x="966787" y="1933574"/>
                  </a:lnTo>
                  <a:close/>
                </a:path>
                <a:path w="1933575" h="1933575">
                  <a:moveTo>
                    <a:pt x="1687098" y="1611312"/>
                  </a:moveTo>
                  <a:lnTo>
                    <a:pt x="966787" y="1611312"/>
                  </a:lnTo>
                  <a:lnTo>
                    <a:pt x="1014886" y="1609544"/>
                  </a:lnTo>
                  <a:lnTo>
                    <a:pt x="1062025" y="1604323"/>
                  </a:lnTo>
                  <a:lnTo>
                    <a:pt x="1108080" y="1595774"/>
                  </a:lnTo>
                  <a:lnTo>
                    <a:pt x="1152926" y="1584022"/>
                  </a:lnTo>
                  <a:lnTo>
                    <a:pt x="1196439" y="1569190"/>
                  </a:lnTo>
                  <a:lnTo>
                    <a:pt x="1238493" y="1551404"/>
                  </a:lnTo>
                  <a:lnTo>
                    <a:pt x="1278964" y="1530789"/>
                  </a:lnTo>
                  <a:lnTo>
                    <a:pt x="1317728" y="1507469"/>
                  </a:lnTo>
                  <a:lnTo>
                    <a:pt x="1354659" y="1481569"/>
                  </a:lnTo>
                  <a:lnTo>
                    <a:pt x="1389634" y="1453213"/>
                  </a:lnTo>
                  <a:lnTo>
                    <a:pt x="1422526" y="1422526"/>
                  </a:lnTo>
                  <a:lnTo>
                    <a:pt x="1453213" y="1389634"/>
                  </a:lnTo>
                  <a:lnTo>
                    <a:pt x="1481569" y="1354659"/>
                  </a:lnTo>
                  <a:lnTo>
                    <a:pt x="1507469" y="1317728"/>
                  </a:lnTo>
                  <a:lnTo>
                    <a:pt x="1530789" y="1278964"/>
                  </a:lnTo>
                  <a:lnTo>
                    <a:pt x="1551404" y="1238493"/>
                  </a:lnTo>
                  <a:lnTo>
                    <a:pt x="1569190" y="1196439"/>
                  </a:lnTo>
                  <a:lnTo>
                    <a:pt x="1584022" y="1152926"/>
                  </a:lnTo>
                  <a:lnTo>
                    <a:pt x="1595774" y="1108080"/>
                  </a:lnTo>
                  <a:lnTo>
                    <a:pt x="1604323" y="1062025"/>
                  </a:lnTo>
                  <a:lnTo>
                    <a:pt x="1609544" y="1014886"/>
                  </a:lnTo>
                  <a:lnTo>
                    <a:pt x="1611312" y="966787"/>
                  </a:lnTo>
                  <a:lnTo>
                    <a:pt x="1609527" y="918535"/>
                  </a:lnTo>
                  <a:lnTo>
                    <a:pt x="1604323" y="871549"/>
                  </a:lnTo>
                  <a:lnTo>
                    <a:pt x="1595774" y="825494"/>
                  </a:lnTo>
                  <a:lnTo>
                    <a:pt x="1584022" y="780648"/>
                  </a:lnTo>
                  <a:lnTo>
                    <a:pt x="1569190" y="737135"/>
                  </a:lnTo>
                  <a:lnTo>
                    <a:pt x="1551404" y="695081"/>
                  </a:lnTo>
                  <a:lnTo>
                    <a:pt x="1530789" y="654610"/>
                  </a:lnTo>
                  <a:lnTo>
                    <a:pt x="1507469" y="615846"/>
                  </a:lnTo>
                  <a:lnTo>
                    <a:pt x="1481569" y="578915"/>
                  </a:lnTo>
                  <a:lnTo>
                    <a:pt x="1453213" y="543940"/>
                  </a:lnTo>
                  <a:lnTo>
                    <a:pt x="1422526" y="511047"/>
                  </a:lnTo>
                  <a:lnTo>
                    <a:pt x="1389634" y="480361"/>
                  </a:lnTo>
                  <a:lnTo>
                    <a:pt x="1354659" y="452005"/>
                  </a:lnTo>
                  <a:lnTo>
                    <a:pt x="1317728" y="426105"/>
                  </a:lnTo>
                  <a:lnTo>
                    <a:pt x="1278964" y="402785"/>
                  </a:lnTo>
                  <a:lnTo>
                    <a:pt x="1238493" y="382169"/>
                  </a:lnTo>
                  <a:lnTo>
                    <a:pt x="1196439" y="364384"/>
                  </a:lnTo>
                  <a:lnTo>
                    <a:pt x="1152926" y="349552"/>
                  </a:lnTo>
                  <a:lnTo>
                    <a:pt x="1108080" y="337800"/>
                  </a:lnTo>
                  <a:lnTo>
                    <a:pt x="1062025" y="329251"/>
                  </a:lnTo>
                  <a:lnTo>
                    <a:pt x="1014886" y="324030"/>
                  </a:lnTo>
                  <a:lnTo>
                    <a:pt x="966787" y="322262"/>
                  </a:lnTo>
                  <a:lnTo>
                    <a:pt x="1687098" y="322262"/>
                  </a:lnTo>
                  <a:lnTo>
                    <a:pt x="1725191" y="367145"/>
                  </a:lnTo>
                  <a:lnTo>
                    <a:pt x="1752336" y="403116"/>
                  </a:lnTo>
                  <a:lnTo>
                    <a:pt x="1777817" y="440364"/>
                  </a:lnTo>
                  <a:lnTo>
                    <a:pt x="1801578" y="478834"/>
                  </a:lnTo>
                  <a:lnTo>
                    <a:pt x="1823563" y="518470"/>
                  </a:lnTo>
                  <a:lnTo>
                    <a:pt x="1843718" y="559217"/>
                  </a:lnTo>
                  <a:lnTo>
                    <a:pt x="1861986" y="601019"/>
                  </a:lnTo>
                  <a:lnTo>
                    <a:pt x="1878312" y="643821"/>
                  </a:lnTo>
                  <a:lnTo>
                    <a:pt x="1892641" y="687568"/>
                  </a:lnTo>
                  <a:lnTo>
                    <a:pt x="1904918" y="732205"/>
                  </a:lnTo>
                  <a:lnTo>
                    <a:pt x="1915086" y="777675"/>
                  </a:lnTo>
                  <a:lnTo>
                    <a:pt x="1923092" y="823924"/>
                  </a:lnTo>
                  <a:lnTo>
                    <a:pt x="1928879" y="870896"/>
                  </a:lnTo>
                  <a:lnTo>
                    <a:pt x="1932395" y="918688"/>
                  </a:lnTo>
                  <a:lnTo>
                    <a:pt x="1933574" y="966787"/>
                  </a:lnTo>
                  <a:lnTo>
                    <a:pt x="1932391" y="1015039"/>
                  </a:lnTo>
                  <a:lnTo>
                    <a:pt x="1928879" y="1062678"/>
                  </a:lnTo>
                  <a:lnTo>
                    <a:pt x="1923092" y="1109650"/>
                  </a:lnTo>
                  <a:lnTo>
                    <a:pt x="1915086" y="1155899"/>
                  </a:lnTo>
                  <a:lnTo>
                    <a:pt x="1904918" y="1201369"/>
                  </a:lnTo>
                  <a:lnTo>
                    <a:pt x="1892641" y="1246005"/>
                  </a:lnTo>
                  <a:lnTo>
                    <a:pt x="1878312" y="1289753"/>
                  </a:lnTo>
                  <a:lnTo>
                    <a:pt x="1861986" y="1332555"/>
                  </a:lnTo>
                  <a:lnTo>
                    <a:pt x="1843718" y="1374357"/>
                  </a:lnTo>
                  <a:lnTo>
                    <a:pt x="1823563" y="1415104"/>
                  </a:lnTo>
                  <a:lnTo>
                    <a:pt x="1801578" y="1454740"/>
                  </a:lnTo>
                  <a:lnTo>
                    <a:pt x="1777817" y="1493210"/>
                  </a:lnTo>
                  <a:lnTo>
                    <a:pt x="1752336" y="1530458"/>
                  </a:lnTo>
                  <a:lnTo>
                    <a:pt x="1725191" y="1566429"/>
                  </a:lnTo>
                  <a:lnTo>
                    <a:pt x="1696435" y="1601068"/>
                  </a:lnTo>
                  <a:lnTo>
                    <a:pt x="1687098" y="1611312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110" y="3492370"/>
              <a:ext cx="5908040" cy="2671445"/>
            </a:xfrm>
            <a:custGeom>
              <a:avLst/>
              <a:gdLst/>
              <a:ahLst/>
              <a:cxnLst/>
              <a:rect l="l" t="t" r="r" b="b"/>
              <a:pathLst>
                <a:path w="5908040" h="2671445">
                  <a:moveTo>
                    <a:pt x="5609479" y="2671097"/>
                  </a:moveTo>
                  <a:lnTo>
                    <a:pt x="298552" y="2671097"/>
                  </a:lnTo>
                  <a:lnTo>
                    <a:pt x="250217" y="2667166"/>
                  </a:lnTo>
                  <a:lnTo>
                    <a:pt x="204332" y="2655790"/>
                  </a:lnTo>
                  <a:lnTo>
                    <a:pt x="161517" y="2637593"/>
                  </a:lnTo>
                  <a:lnTo>
                    <a:pt x="122394" y="2613197"/>
                  </a:lnTo>
                  <a:lnTo>
                    <a:pt x="87585" y="2583227"/>
                  </a:lnTo>
                  <a:lnTo>
                    <a:pt x="57712" y="2548305"/>
                  </a:lnTo>
                  <a:lnTo>
                    <a:pt x="33395" y="2509055"/>
                  </a:lnTo>
                  <a:lnTo>
                    <a:pt x="15256" y="2466101"/>
                  </a:lnTo>
                  <a:lnTo>
                    <a:pt x="3917" y="2420067"/>
                  </a:lnTo>
                  <a:lnTo>
                    <a:pt x="0" y="2371575"/>
                  </a:lnTo>
                  <a:lnTo>
                    <a:pt x="0" y="299521"/>
                  </a:lnTo>
                  <a:lnTo>
                    <a:pt x="3917" y="251029"/>
                  </a:lnTo>
                  <a:lnTo>
                    <a:pt x="15256" y="204995"/>
                  </a:lnTo>
                  <a:lnTo>
                    <a:pt x="33395" y="162041"/>
                  </a:lnTo>
                  <a:lnTo>
                    <a:pt x="57712" y="122791"/>
                  </a:lnTo>
                  <a:lnTo>
                    <a:pt x="87585" y="87869"/>
                  </a:lnTo>
                  <a:lnTo>
                    <a:pt x="122394" y="57899"/>
                  </a:lnTo>
                  <a:lnTo>
                    <a:pt x="161517" y="33503"/>
                  </a:lnTo>
                  <a:lnTo>
                    <a:pt x="204332" y="15306"/>
                  </a:lnTo>
                  <a:lnTo>
                    <a:pt x="250217" y="3930"/>
                  </a:lnTo>
                  <a:lnTo>
                    <a:pt x="298552" y="0"/>
                  </a:lnTo>
                  <a:lnTo>
                    <a:pt x="5609479" y="0"/>
                  </a:lnTo>
                  <a:lnTo>
                    <a:pt x="5657814" y="3930"/>
                  </a:lnTo>
                  <a:lnTo>
                    <a:pt x="5703699" y="15306"/>
                  </a:lnTo>
                  <a:lnTo>
                    <a:pt x="5746514" y="33503"/>
                  </a:lnTo>
                  <a:lnTo>
                    <a:pt x="5785637" y="57899"/>
                  </a:lnTo>
                  <a:lnTo>
                    <a:pt x="5820446" y="87869"/>
                  </a:lnTo>
                  <a:lnTo>
                    <a:pt x="5850319" y="122791"/>
                  </a:lnTo>
                  <a:lnTo>
                    <a:pt x="5874636" y="162041"/>
                  </a:lnTo>
                  <a:lnTo>
                    <a:pt x="5892774" y="204995"/>
                  </a:lnTo>
                  <a:lnTo>
                    <a:pt x="5904113" y="251029"/>
                  </a:lnTo>
                  <a:lnTo>
                    <a:pt x="5908031" y="299521"/>
                  </a:lnTo>
                  <a:lnTo>
                    <a:pt x="5908031" y="2371575"/>
                  </a:lnTo>
                  <a:lnTo>
                    <a:pt x="5904113" y="2420067"/>
                  </a:lnTo>
                  <a:lnTo>
                    <a:pt x="5892774" y="2466101"/>
                  </a:lnTo>
                  <a:lnTo>
                    <a:pt x="5874636" y="2509055"/>
                  </a:lnTo>
                  <a:lnTo>
                    <a:pt x="5850319" y="2548305"/>
                  </a:lnTo>
                  <a:lnTo>
                    <a:pt x="5820446" y="2583227"/>
                  </a:lnTo>
                  <a:lnTo>
                    <a:pt x="5785637" y="2613197"/>
                  </a:lnTo>
                  <a:lnTo>
                    <a:pt x="5746514" y="2637593"/>
                  </a:lnTo>
                  <a:lnTo>
                    <a:pt x="5703699" y="2655790"/>
                  </a:lnTo>
                  <a:lnTo>
                    <a:pt x="5657814" y="2667166"/>
                  </a:lnTo>
                  <a:lnTo>
                    <a:pt x="5609479" y="2671097"/>
                  </a:lnTo>
                  <a:close/>
                </a:path>
              </a:pathLst>
            </a:custGeom>
            <a:solidFill>
              <a:srgbClr val="310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22348" y="3803633"/>
            <a:ext cx="4010660" cy="147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610" dirty="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sz="5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47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600" spc="-65" dirty="0">
                <a:solidFill>
                  <a:srgbClr val="FFFFFF"/>
                </a:solidFill>
                <a:latin typeface="Gill Sans MT"/>
                <a:cs typeface="Gill Sans MT"/>
              </a:rPr>
              <a:t>Why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Gill Sans MT"/>
                <a:cs typeface="Gill Sans MT"/>
              </a:rPr>
              <a:t>customer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Gill Sans MT"/>
                <a:cs typeface="Gill Sans MT"/>
              </a:rPr>
              <a:t>pay?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0783" y="9372576"/>
            <a:ext cx="1819275" cy="914400"/>
          </a:xfrm>
          <a:custGeom>
            <a:avLst/>
            <a:gdLst/>
            <a:ahLst/>
            <a:cxnLst/>
            <a:rect l="l" t="t" r="r" b="b"/>
            <a:pathLst>
              <a:path w="1819275" h="914400">
                <a:moveTo>
                  <a:pt x="909652" y="0"/>
                </a:moveTo>
                <a:lnTo>
                  <a:pt x="957960" y="1267"/>
                </a:lnTo>
                <a:lnTo>
                  <a:pt x="1005612" y="5027"/>
                </a:lnTo>
                <a:lnTo>
                  <a:pt x="1052544" y="11217"/>
                </a:lnTo>
                <a:lnTo>
                  <a:pt x="1098694" y="19774"/>
                </a:lnTo>
                <a:lnTo>
                  <a:pt x="1143999" y="30633"/>
                </a:lnTo>
                <a:lnTo>
                  <a:pt x="1188395" y="43733"/>
                </a:lnTo>
                <a:lnTo>
                  <a:pt x="1231821" y="59009"/>
                </a:lnTo>
                <a:lnTo>
                  <a:pt x="1274212" y="76399"/>
                </a:lnTo>
                <a:lnTo>
                  <a:pt x="1315507" y="95840"/>
                </a:lnTo>
                <a:lnTo>
                  <a:pt x="1355643" y="117267"/>
                </a:lnTo>
                <a:lnTo>
                  <a:pt x="1394555" y="140619"/>
                </a:lnTo>
                <a:lnTo>
                  <a:pt x="1432183" y="165832"/>
                </a:lnTo>
                <a:lnTo>
                  <a:pt x="1468462" y="192842"/>
                </a:lnTo>
                <a:lnTo>
                  <a:pt x="1503330" y="221587"/>
                </a:lnTo>
                <a:lnTo>
                  <a:pt x="1536725" y="252003"/>
                </a:lnTo>
                <a:lnTo>
                  <a:pt x="1568582" y="284027"/>
                </a:lnTo>
                <a:lnTo>
                  <a:pt x="1598840" y="317596"/>
                </a:lnTo>
                <a:lnTo>
                  <a:pt x="1627435" y="352647"/>
                </a:lnTo>
                <a:lnTo>
                  <a:pt x="1654305" y="389116"/>
                </a:lnTo>
                <a:lnTo>
                  <a:pt x="1679386" y="426941"/>
                </a:lnTo>
                <a:lnTo>
                  <a:pt x="1702617" y="466057"/>
                </a:lnTo>
                <a:lnTo>
                  <a:pt x="1723933" y="506403"/>
                </a:lnTo>
                <a:lnTo>
                  <a:pt x="1743272" y="547914"/>
                </a:lnTo>
                <a:lnTo>
                  <a:pt x="1760572" y="590527"/>
                </a:lnTo>
                <a:lnTo>
                  <a:pt x="1775769" y="634180"/>
                </a:lnTo>
                <a:lnTo>
                  <a:pt x="1788800" y="678810"/>
                </a:lnTo>
                <a:lnTo>
                  <a:pt x="1799603" y="724352"/>
                </a:lnTo>
                <a:lnTo>
                  <a:pt x="1808115" y="770743"/>
                </a:lnTo>
                <a:lnTo>
                  <a:pt x="1814273" y="817922"/>
                </a:lnTo>
                <a:lnTo>
                  <a:pt x="1818014" y="865823"/>
                </a:lnTo>
                <a:lnTo>
                  <a:pt x="1819275" y="914385"/>
                </a:lnTo>
                <a:lnTo>
                  <a:pt x="0" y="914385"/>
                </a:lnTo>
                <a:lnTo>
                  <a:pt x="1260" y="865823"/>
                </a:lnTo>
                <a:lnTo>
                  <a:pt x="5001" y="817922"/>
                </a:lnTo>
                <a:lnTo>
                  <a:pt x="11159" y="770743"/>
                </a:lnTo>
                <a:lnTo>
                  <a:pt x="19671" y="724352"/>
                </a:lnTo>
                <a:lnTo>
                  <a:pt x="30474" y="678810"/>
                </a:lnTo>
                <a:lnTo>
                  <a:pt x="43506" y="634180"/>
                </a:lnTo>
                <a:lnTo>
                  <a:pt x="58703" y="590527"/>
                </a:lnTo>
                <a:lnTo>
                  <a:pt x="76003" y="547914"/>
                </a:lnTo>
                <a:lnTo>
                  <a:pt x="95343" y="506403"/>
                </a:lnTo>
                <a:lnTo>
                  <a:pt x="116660" y="466057"/>
                </a:lnTo>
                <a:lnTo>
                  <a:pt x="139891" y="426941"/>
                </a:lnTo>
                <a:lnTo>
                  <a:pt x="164973" y="389116"/>
                </a:lnTo>
                <a:lnTo>
                  <a:pt x="191843" y="352647"/>
                </a:lnTo>
                <a:lnTo>
                  <a:pt x="220439" y="317596"/>
                </a:lnTo>
                <a:lnTo>
                  <a:pt x="250698" y="284027"/>
                </a:lnTo>
                <a:lnTo>
                  <a:pt x="282556" y="252003"/>
                </a:lnTo>
                <a:lnTo>
                  <a:pt x="315951" y="221587"/>
                </a:lnTo>
                <a:lnTo>
                  <a:pt x="350821" y="192842"/>
                </a:lnTo>
                <a:lnTo>
                  <a:pt x="387101" y="165832"/>
                </a:lnTo>
                <a:lnTo>
                  <a:pt x="424730" y="140619"/>
                </a:lnTo>
                <a:lnTo>
                  <a:pt x="463644" y="117267"/>
                </a:lnTo>
                <a:lnTo>
                  <a:pt x="503780" y="95840"/>
                </a:lnTo>
                <a:lnTo>
                  <a:pt x="545077" y="76399"/>
                </a:lnTo>
                <a:lnTo>
                  <a:pt x="587470" y="59009"/>
                </a:lnTo>
                <a:lnTo>
                  <a:pt x="630897" y="43733"/>
                </a:lnTo>
                <a:lnTo>
                  <a:pt x="675295" y="30633"/>
                </a:lnTo>
                <a:lnTo>
                  <a:pt x="720601" y="19774"/>
                </a:lnTo>
                <a:lnTo>
                  <a:pt x="766753" y="11217"/>
                </a:lnTo>
                <a:lnTo>
                  <a:pt x="813687" y="5027"/>
                </a:lnTo>
                <a:lnTo>
                  <a:pt x="861341" y="1267"/>
                </a:lnTo>
                <a:lnTo>
                  <a:pt x="909652" y="0"/>
                </a:lnTo>
                <a:close/>
              </a:path>
            </a:pathLst>
          </a:custGeom>
          <a:solidFill>
            <a:srgbClr val="F7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5408287" y="8366445"/>
            <a:ext cx="1832610" cy="942340"/>
            <a:chOff x="15408287" y="8366445"/>
            <a:chExt cx="1832610" cy="942340"/>
          </a:xfrm>
        </p:grpSpPr>
        <p:sp>
          <p:nvSpPr>
            <p:cNvPr id="13" name="object 13"/>
            <p:cNvSpPr/>
            <p:nvPr/>
          </p:nvSpPr>
          <p:spPr>
            <a:xfrm>
              <a:off x="15408287" y="8366445"/>
              <a:ext cx="1832610" cy="942340"/>
            </a:xfrm>
            <a:custGeom>
              <a:avLst/>
              <a:gdLst/>
              <a:ahLst/>
              <a:cxnLst/>
              <a:rect l="l" t="t" r="r" b="b"/>
              <a:pathLst>
                <a:path w="1832609" h="942340">
                  <a:moveTo>
                    <a:pt x="1360919" y="941953"/>
                  </a:moveTo>
                  <a:lnTo>
                    <a:pt x="451439" y="941953"/>
                  </a:lnTo>
                  <a:lnTo>
                    <a:pt x="451439" y="938636"/>
                  </a:lnTo>
                  <a:lnTo>
                    <a:pt x="405342" y="934514"/>
                  </a:lnTo>
                  <a:lnTo>
                    <a:pt x="360564" y="926024"/>
                  </a:lnTo>
                  <a:lnTo>
                    <a:pt x="317331" y="913384"/>
                  </a:lnTo>
                  <a:lnTo>
                    <a:pt x="275873" y="896814"/>
                  </a:lnTo>
                  <a:lnTo>
                    <a:pt x="236419" y="876533"/>
                  </a:lnTo>
                  <a:lnTo>
                    <a:pt x="199196" y="852757"/>
                  </a:lnTo>
                  <a:lnTo>
                    <a:pt x="164434" y="825708"/>
                  </a:lnTo>
                  <a:lnTo>
                    <a:pt x="132361" y="795602"/>
                  </a:lnTo>
                  <a:lnTo>
                    <a:pt x="103205" y="762659"/>
                  </a:lnTo>
                  <a:lnTo>
                    <a:pt x="77195" y="727097"/>
                  </a:lnTo>
                  <a:lnTo>
                    <a:pt x="54560" y="689135"/>
                  </a:lnTo>
                  <a:lnTo>
                    <a:pt x="35528" y="648992"/>
                  </a:lnTo>
                  <a:lnTo>
                    <a:pt x="20327" y="606886"/>
                  </a:lnTo>
                  <a:lnTo>
                    <a:pt x="9186" y="563035"/>
                  </a:lnTo>
                  <a:lnTo>
                    <a:pt x="2334" y="517659"/>
                  </a:lnTo>
                  <a:lnTo>
                    <a:pt x="0" y="470976"/>
                  </a:lnTo>
                  <a:lnTo>
                    <a:pt x="2298" y="424293"/>
                  </a:lnTo>
                  <a:lnTo>
                    <a:pt x="9050" y="378917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7"/>
                  </a:lnTo>
                  <a:lnTo>
                    <a:pt x="76320" y="214855"/>
                  </a:lnTo>
                  <a:lnTo>
                    <a:pt x="102133" y="179294"/>
                  </a:lnTo>
                  <a:lnTo>
                    <a:pt x="131116" y="146351"/>
                  </a:lnTo>
                  <a:lnTo>
                    <a:pt x="163056" y="116245"/>
                  </a:lnTo>
                  <a:lnTo>
                    <a:pt x="197738" y="89195"/>
                  </a:lnTo>
                  <a:lnTo>
                    <a:pt x="234948" y="65420"/>
                  </a:lnTo>
                  <a:lnTo>
                    <a:pt x="274473" y="45138"/>
                  </a:lnTo>
                  <a:lnTo>
                    <a:pt x="316098" y="28568"/>
                  </a:lnTo>
                  <a:lnTo>
                    <a:pt x="359611" y="15929"/>
                  </a:lnTo>
                  <a:lnTo>
                    <a:pt x="404795" y="7439"/>
                  </a:lnTo>
                  <a:lnTo>
                    <a:pt x="451439" y="3316"/>
                  </a:lnTo>
                  <a:lnTo>
                    <a:pt x="451439" y="0"/>
                  </a:lnTo>
                  <a:lnTo>
                    <a:pt x="1360919" y="0"/>
                  </a:lnTo>
                  <a:lnTo>
                    <a:pt x="1409427" y="2447"/>
                  </a:lnTo>
                  <a:lnTo>
                    <a:pt x="1456462" y="9626"/>
                  </a:lnTo>
                  <a:lnTo>
                    <a:pt x="1501795" y="21294"/>
                  </a:lnTo>
                  <a:lnTo>
                    <a:pt x="1545198" y="37209"/>
                  </a:lnTo>
                  <a:lnTo>
                    <a:pt x="1586441" y="57127"/>
                  </a:lnTo>
                  <a:lnTo>
                    <a:pt x="1625298" y="80806"/>
                  </a:lnTo>
                  <a:lnTo>
                    <a:pt x="1661538" y="108002"/>
                  </a:lnTo>
                  <a:lnTo>
                    <a:pt x="1694934" y="138473"/>
                  </a:lnTo>
                  <a:lnTo>
                    <a:pt x="1725257" y="171976"/>
                  </a:lnTo>
                  <a:lnTo>
                    <a:pt x="1752278" y="208267"/>
                  </a:lnTo>
                  <a:lnTo>
                    <a:pt x="1775769" y="247105"/>
                  </a:lnTo>
                  <a:lnTo>
                    <a:pt x="1795502" y="288245"/>
                  </a:lnTo>
                  <a:lnTo>
                    <a:pt x="1811247" y="331445"/>
                  </a:lnTo>
                  <a:lnTo>
                    <a:pt x="1822777" y="376462"/>
                  </a:lnTo>
                  <a:lnTo>
                    <a:pt x="1829862" y="423054"/>
                  </a:lnTo>
                  <a:lnTo>
                    <a:pt x="1832274" y="470976"/>
                  </a:lnTo>
                  <a:lnTo>
                    <a:pt x="1829825" y="518899"/>
                  </a:lnTo>
                  <a:lnTo>
                    <a:pt x="1822640" y="565490"/>
                  </a:lnTo>
                  <a:lnTo>
                    <a:pt x="1810962" y="610508"/>
                  </a:lnTo>
                  <a:lnTo>
                    <a:pt x="1795035" y="653708"/>
                  </a:lnTo>
                  <a:lnTo>
                    <a:pt x="1775101" y="694848"/>
                  </a:lnTo>
                  <a:lnTo>
                    <a:pt x="1751403" y="733685"/>
                  </a:lnTo>
                  <a:lnTo>
                    <a:pt x="1724185" y="769977"/>
                  </a:lnTo>
                  <a:lnTo>
                    <a:pt x="1693689" y="803479"/>
                  </a:lnTo>
                  <a:lnTo>
                    <a:pt x="1660160" y="833950"/>
                  </a:lnTo>
                  <a:lnTo>
                    <a:pt x="1623839" y="861146"/>
                  </a:lnTo>
                  <a:lnTo>
                    <a:pt x="1584970" y="884825"/>
                  </a:lnTo>
                  <a:lnTo>
                    <a:pt x="1543797" y="904743"/>
                  </a:lnTo>
                  <a:lnTo>
                    <a:pt x="1500562" y="920658"/>
                  </a:lnTo>
                  <a:lnTo>
                    <a:pt x="1455509" y="932327"/>
                  </a:lnTo>
                  <a:lnTo>
                    <a:pt x="1408880" y="939506"/>
                  </a:lnTo>
                  <a:lnTo>
                    <a:pt x="1360919" y="941953"/>
                  </a:lnTo>
                  <a:close/>
                </a:path>
              </a:pathLst>
            </a:custGeom>
            <a:solidFill>
              <a:srgbClr val="45459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58182" y="844961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4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0"/>
                  </a:lnTo>
                  <a:lnTo>
                    <a:pt x="41188" y="559203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3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7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1" y="75914"/>
                  </a:lnTo>
                  <a:lnTo>
                    <a:pt x="651759" y="106373"/>
                  </a:lnTo>
                  <a:lnTo>
                    <a:pt x="683960" y="141037"/>
                  </a:lnTo>
                  <a:lnTo>
                    <a:pt x="711676" y="179382"/>
                  </a:lnTo>
                  <a:lnTo>
                    <a:pt x="734487" y="220827"/>
                  </a:lnTo>
                  <a:lnTo>
                    <a:pt x="752054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49" y="442365"/>
                  </a:lnTo>
                  <a:lnTo>
                    <a:pt x="757551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1"/>
                  </a:lnTo>
                  <a:lnTo>
                    <a:pt x="665151" y="651759"/>
                  </a:lnTo>
                  <a:lnTo>
                    <a:pt x="630487" y="683960"/>
                  </a:lnTo>
                  <a:lnTo>
                    <a:pt x="592142" y="711676"/>
                  </a:lnTo>
                  <a:lnTo>
                    <a:pt x="550697" y="734487"/>
                  </a:lnTo>
                  <a:lnTo>
                    <a:pt x="506771" y="752054"/>
                  </a:lnTo>
                  <a:lnTo>
                    <a:pt x="461020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612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64111" y="865554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80974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4" y="90487"/>
                  </a:lnTo>
                  <a:lnTo>
                    <a:pt x="180974" y="0"/>
                  </a:lnTo>
                  <a:lnTo>
                    <a:pt x="361949" y="180974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F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6167865" y="1970948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65597" y="514350"/>
                </a:moveTo>
                <a:lnTo>
                  <a:pt x="248752" y="514350"/>
                </a:lnTo>
                <a:lnTo>
                  <a:pt x="240349" y="513937"/>
                </a:lnTo>
                <a:lnTo>
                  <a:pt x="198741" y="507765"/>
                </a:lnTo>
                <a:lnTo>
                  <a:pt x="150976" y="491550"/>
                </a:lnTo>
                <a:lnTo>
                  <a:pt x="107292" y="466328"/>
                </a:lnTo>
                <a:lnTo>
                  <a:pt x="69368" y="433069"/>
                </a:lnTo>
                <a:lnTo>
                  <a:pt x="38662" y="393050"/>
                </a:lnTo>
                <a:lnTo>
                  <a:pt x="16353" y="347809"/>
                </a:lnTo>
                <a:lnTo>
                  <a:pt x="3298" y="299086"/>
                </a:lnTo>
                <a:lnTo>
                  <a:pt x="0" y="265597"/>
                </a:lnTo>
                <a:lnTo>
                  <a:pt x="0" y="248752"/>
                </a:lnTo>
                <a:lnTo>
                  <a:pt x="6584" y="198741"/>
                </a:lnTo>
                <a:lnTo>
                  <a:pt x="22799" y="150976"/>
                </a:lnTo>
                <a:lnTo>
                  <a:pt x="48021" y="107292"/>
                </a:lnTo>
                <a:lnTo>
                  <a:pt x="81280" y="69368"/>
                </a:lnTo>
                <a:lnTo>
                  <a:pt x="121299" y="38662"/>
                </a:lnTo>
                <a:lnTo>
                  <a:pt x="166540" y="16353"/>
                </a:lnTo>
                <a:lnTo>
                  <a:pt x="215263" y="3298"/>
                </a:lnTo>
                <a:lnTo>
                  <a:pt x="248752" y="0"/>
                </a:lnTo>
                <a:lnTo>
                  <a:pt x="265597" y="0"/>
                </a:lnTo>
                <a:lnTo>
                  <a:pt x="315608" y="6584"/>
                </a:lnTo>
                <a:lnTo>
                  <a:pt x="363373" y="22799"/>
                </a:lnTo>
                <a:lnTo>
                  <a:pt x="407057" y="48021"/>
                </a:lnTo>
                <a:lnTo>
                  <a:pt x="444980" y="81280"/>
                </a:lnTo>
                <a:lnTo>
                  <a:pt x="475687" y="121299"/>
                </a:lnTo>
                <a:lnTo>
                  <a:pt x="497996" y="166540"/>
                </a:lnTo>
                <a:lnTo>
                  <a:pt x="511051" y="215263"/>
                </a:lnTo>
                <a:lnTo>
                  <a:pt x="514350" y="248752"/>
                </a:lnTo>
                <a:lnTo>
                  <a:pt x="514350" y="257175"/>
                </a:lnTo>
                <a:lnTo>
                  <a:pt x="514350" y="265597"/>
                </a:lnTo>
                <a:lnTo>
                  <a:pt x="507765" y="315608"/>
                </a:lnTo>
                <a:lnTo>
                  <a:pt x="491550" y="363373"/>
                </a:lnTo>
                <a:lnTo>
                  <a:pt x="466328" y="407057"/>
                </a:lnTo>
                <a:lnTo>
                  <a:pt x="433069" y="444980"/>
                </a:lnTo>
                <a:lnTo>
                  <a:pt x="393050" y="475687"/>
                </a:lnTo>
                <a:lnTo>
                  <a:pt x="347809" y="497996"/>
                </a:lnTo>
                <a:lnTo>
                  <a:pt x="299086" y="511051"/>
                </a:lnTo>
                <a:lnTo>
                  <a:pt x="274000" y="513937"/>
                </a:lnTo>
                <a:lnTo>
                  <a:pt x="265597" y="514350"/>
                </a:lnTo>
                <a:close/>
              </a:path>
            </a:pathLst>
          </a:custGeom>
          <a:solidFill>
            <a:srgbClr val="612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484" y="6400323"/>
            <a:ext cx="5488940" cy="2700020"/>
          </a:xfrm>
          <a:custGeom>
            <a:avLst/>
            <a:gdLst/>
            <a:ahLst/>
            <a:cxnLst/>
            <a:rect l="l" t="t" r="r" b="b"/>
            <a:pathLst>
              <a:path w="5488940" h="2700020">
                <a:moveTo>
                  <a:pt x="5197785" y="2699728"/>
                </a:moveTo>
                <a:lnTo>
                  <a:pt x="290846" y="2699728"/>
                </a:lnTo>
                <a:lnTo>
                  <a:pt x="243759" y="2695906"/>
                </a:lnTo>
                <a:lnTo>
                  <a:pt x="199057" y="2684843"/>
                </a:lnTo>
                <a:lnTo>
                  <a:pt x="157348" y="2667146"/>
                </a:lnTo>
                <a:lnTo>
                  <a:pt x="119235" y="2643421"/>
                </a:lnTo>
                <a:lnTo>
                  <a:pt x="85324" y="2614274"/>
                </a:lnTo>
                <a:lnTo>
                  <a:pt x="56222" y="2580313"/>
                </a:lnTo>
                <a:lnTo>
                  <a:pt x="32533" y="2542142"/>
                </a:lnTo>
                <a:lnTo>
                  <a:pt x="14862" y="2500369"/>
                </a:lnTo>
                <a:lnTo>
                  <a:pt x="3816" y="2455600"/>
                </a:lnTo>
                <a:lnTo>
                  <a:pt x="0" y="2408442"/>
                </a:lnTo>
                <a:lnTo>
                  <a:pt x="0" y="291286"/>
                </a:lnTo>
                <a:lnTo>
                  <a:pt x="3816" y="244128"/>
                </a:lnTo>
                <a:lnTo>
                  <a:pt x="14862" y="199359"/>
                </a:lnTo>
                <a:lnTo>
                  <a:pt x="32533" y="157586"/>
                </a:lnTo>
                <a:lnTo>
                  <a:pt x="56222" y="119415"/>
                </a:lnTo>
                <a:lnTo>
                  <a:pt x="85324" y="85454"/>
                </a:lnTo>
                <a:lnTo>
                  <a:pt x="119235" y="56307"/>
                </a:lnTo>
                <a:lnTo>
                  <a:pt x="157348" y="32582"/>
                </a:lnTo>
                <a:lnTo>
                  <a:pt x="199057" y="14885"/>
                </a:lnTo>
                <a:lnTo>
                  <a:pt x="243759" y="3822"/>
                </a:lnTo>
                <a:lnTo>
                  <a:pt x="290846" y="0"/>
                </a:lnTo>
                <a:lnTo>
                  <a:pt x="5197785" y="0"/>
                </a:lnTo>
                <a:lnTo>
                  <a:pt x="5244873" y="3822"/>
                </a:lnTo>
                <a:lnTo>
                  <a:pt x="5289575" y="14885"/>
                </a:lnTo>
                <a:lnTo>
                  <a:pt x="5331284" y="32582"/>
                </a:lnTo>
                <a:lnTo>
                  <a:pt x="5369397" y="56307"/>
                </a:lnTo>
                <a:lnTo>
                  <a:pt x="5403308" y="85454"/>
                </a:lnTo>
                <a:lnTo>
                  <a:pt x="5432410" y="119415"/>
                </a:lnTo>
                <a:lnTo>
                  <a:pt x="5456099" y="157586"/>
                </a:lnTo>
                <a:lnTo>
                  <a:pt x="5473770" y="199359"/>
                </a:lnTo>
                <a:lnTo>
                  <a:pt x="5484816" y="244128"/>
                </a:lnTo>
                <a:lnTo>
                  <a:pt x="5488633" y="291286"/>
                </a:lnTo>
                <a:lnTo>
                  <a:pt x="5488633" y="2408442"/>
                </a:lnTo>
                <a:lnTo>
                  <a:pt x="5484816" y="2455600"/>
                </a:lnTo>
                <a:lnTo>
                  <a:pt x="5473770" y="2500369"/>
                </a:lnTo>
                <a:lnTo>
                  <a:pt x="5456099" y="2542142"/>
                </a:lnTo>
                <a:lnTo>
                  <a:pt x="5432410" y="2580313"/>
                </a:lnTo>
                <a:lnTo>
                  <a:pt x="5403308" y="2614274"/>
                </a:lnTo>
                <a:lnTo>
                  <a:pt x="5369397" y="2643421"/>
                </a:lnTo>
                <a:lnTo>
                  <a:pt x="5331284" y="2667146"/>
                </a:lnTo>
                <a:lnTo>
                  <a:pt x="5289575" y="2684843"/>
                </a:lnTo>
                <a:lnTo>
                  <a:pt x="5244873" y="2695906"/>
                </a:lnTo>
                <a:lnTo>
                  <a:pt x="5197785" y="2699728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36623" y="6627623"/>
            <a:ext cx="478155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610" dirty="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sz="5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79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5000" dirty="0">
              <a:latin typeface="Calibri"/>
              <a:cs typeface="Calibri"/>
            </a:endParaRPr>
          </a:p>
          <a:p>
            <a:pPr marL="12700" marR="5080">
              <a:lnSpc>
                <a:spcPct val="118200"/>
              </a:lnSpc>
              <a:spcBef>
                <a:spcPts val="1745"/>
              </a:spcBef>
            </a:pPr>
            <a:r>
              <a:rPr sz="2600" dirty="0">
                <a:solidFill>
                  <a:srgbClr val="FFFFFF"/>
                </a:solidFill>
                <a:latin typeface="Gill Sans MT"/>
                <a:cs typeface="Gill Sans MT"/>
              </a:rPr>
              <a:t>What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Gill Sans MT"/>
                <a:cs typeface="Gill Sans MT"/>
              </a:rPr>
              <a:t>return</a:t>
            </a:r>
            <a:r>
              <a:rPr sz="26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2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Gill Sans MT"/>
                <a:cs typeface="Gill Sans MT"/>
              </a:rPr>
              <a:t>investment </a:t>
            </a:r>
            <a:r>
              <a:rPr sz="2600" spc="-7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2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Gill Sans MT"/>
                <a:cs typeface="Gill Sans MT"/>
              </a:rPr>
              <a:t>customer?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88039" y="6400323"/>
            <a:ext cx="5703570" cy="2700020"/>
          </a:xfrm>
          <a:custGeom>
            <a:avLst/>
            <a:gdLst/>
            <a:ahLst/>
            <a:cxnLst/>
            <a:rect l="l" t="t" r="r" b="b"/>
            <a:pathLst>
              <a:path w="5703569" h="2700020">
                <a:moveTo>
                  <a:pt x="5411965" y="2699728"/>
                </a:moveTo>
                <a:lnTo>
                  <a:pt x="290997" y="2699728"/>
                </a:lnTo>
                <a:lnTo>
                  <a:pt x="243885" y="2695906"/>
                </a:lnTo>
                <a:lnTo>
                  <a:pt x="199161" y="2684843"/>
                </a:lnTo>
                <a:lnTo>
                  <a:pt x="157429" y="2667146"/>
                </a:lnTo>
                <a:lnTo>
                  <a:pt x="119297" y="2643421"/>
                </a:lnTo>
                <a:lnTo>
                  <a:pt x="85369" y="2614274"/>
                </a:lnTo>
                <a:lnTo>
                  <a:pt x="56251" y="2580313"/>
                </a:lnTo>
                <a:lnTo>
                  <a:pt x="32550" y="2542142"/>
                </a:lnTo>
                <a:lnTo>
                  <a:pt x="14870" y="2500369"/>
                </a:lnTo>
                <a:lnTo>
                  <a:pt x="3818" y="2455600"/>
                </a:lnTo>
                <a:lnTo>
                  <a:pt x="0" y="2408442"/>
                </a:lnTo>
                <a:lnTo>
                  <a:pt x="0" y="291286"/>
                </a:lnTo>
                <a:lnTo>
                  <a:pt x="3818" y="244128"/>
                </a:lnTo>
                <a:lnTo>
                  <a:pt x="14870" y="199359"/>
                </a:lnTo>
                <a:lnTo>
                  <a:pt x="32550" y="157586"/>
                </a:lnTo>
                <a:lnTo>
                  <a:pt x="56251" y="119415"/>
                </a:lnTo>
                <a:lnTo>
                  <a:pt x="85369" y="85454"/>
                </a:lnTo>
                <a:lnTo>
                  <a:pt x="119297" y="56307"/>
                </a:lnTo>
                <a:lnTo>
                  <a:pt x="157429" y="32582"/>
                </a:lnTo>
                <a:lnTo>
                  <a:pt x="199161" y="14885"/>
                </a:lnTo>
                <a:lnTo>
                  <a:pt x="243885" y="3822"/>
                </a:lnTo>
                <a:lnTo>
                  <a:pt x="290997" y="0"/>
                </a:lnTo>
                <a:lnTo>
                  <a:pt x="5411965" y="0"/>
                </a:lnTo>
                <a:lnTo>
                  <a:pt x="5459077" y="3822"/>
                </a:lnTo>
                <a:lnTo>
                  <a:pt x="5503801" y="14885"/>
                </a:lnTo>
                <a:lnTo>
                  <a:pt x="5545533" y="32582"/>
                </a:lnTo>
                <a:lnTo>
                  <a:pt x="5583665" y="56307"/>
                </a:lnTo>
                <a:lnTo>
                  <a:pt x="5617593" y="85454"/>
                </a:lnTo>
                <a:lnTo>
                  <a:pt x="5646711" y="119415"/>
                </a:lnTo>
                <a:lnTo>
                  <a:pt x="5670412" y="157586"/>
                </a:lnTo>
                <a:lnTo>
                  <a:pt x="5688092" y="199359"/>
                </a:lnTo>
                <a:lnTo>
                  <a:pt x="5699144" y="244128"/>
                </a:lnTo>
                <a:lnTo>
                  <a:pt x="5702963" y="291286"/>
                </a:lnTo>
                <a:lnTo>
                  <a:pt x="5702963" y="2408442"/>
                </a:lnTo>
                <a:lnTo>
                  <a:pt x="5699144" y="2455600"/>
                </a:lnTo>
                <a:lnTo>
                  <a:pt x="5688092" y="2500369"/>
                </a:lnTo>
                <a:lnTo>
                  <a:pt x="5670412" y="2542142"/>
                </a:lnTo>
                <a:lnTo>
                  <a:pt x="5646711" y="2580313"/>
                </a:lnTo>
                <a:lnTo>
                  <a:pt x="5617593" y="2614274"/>
                </a:lnTo>
                <a:lnTo>
                  <a:pt x="5583665" y="2643421"/>
                </a:lnTo>
                <a:lnTo>
                  <a:pt x="5545533" y="2667146"/>
                </a:lnTo>
                <a:lnTo>
                  <a:pt x="5503801" y="2684843"/>
                </a:lnTo>
                <a:lnTo>
                  <a:pt x="5459077" y="2695906"/>
                </a:lnTo>
                <a:lnTo>
                  <a:pt x="5411965" y="2699728"/>
                </a:lnTo>
                <a:close/>
              </a:path>
            </a:pathLst>
          </a:custGeom>
          <a:solidFill>
            <a:srgbClr val="31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48070" y="3695108"/>
            <a:ext cx="5509895" cy="487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5000" b="1" spc="610" dirty="0">
                <a:solidFill>
                  <a:srgbClr val="F7F4EB"/>
                </a:solidFill>
                <a:latin typeface="Calibri"/>
                <a:cs typeface="Calibri"/>
              </a:rPr>
              <a:t>Reason</a:t>
            </a:r>
            <a:r>
              <a:rPr sz="5000" b="1" spc="85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5000" b="1" spc="1230" dirty="0">
                <a:solidFill>
                  <a:srgbClr val="F7F4EB"/>
                </a:solidFill>
                <a:latin typeface="Calibri"/>
                <a:cs typeface="Calibri"/>
              </a:rPr>
              <a:t>2</a:t>
            </a:r>
            <a:endParaRPr sz="50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2300"/>
              </a:spcBef>
            </a:pPr>
            <a:r>
              <a:rPr sz="2600" spc="140" dirty="0">
                <a:solidFill>
                  <a:srgbClr val="F7F4EB"/>
                </a:solidFill>
                <a:latin typeface="Gill Sans MT"/>
                <a:cs typeface="Gill Sans MT"/>
              </a:rPr>
              <a:t>Be</a:t>
            </a:r>
            <a:r>
              <a:rPr sz="26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60" dirty="0">
                <a:solidFill>
                  <a:srgbClr val="F7F4EB"/>
                </a:solidFill>
                <a:latin typeface="Gill Sans MT"/>
                <a:cs typeface="Gill Sans MT"/>
              </a:rPr>
              <a:t>concise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45" dirty="0">
                <a:solidFill>
                  <a:srgbClr val="F7F4EB"/>
                </a:solidFill>
                <a:latin typeface="Gill Sans MT"/>
                <a:cs typeface="Gill Sans MT"/>
              </a:rPr>
              <a:t>show</a:t>
            </a:r>
            <a:r>
              <a:rPr sz="2600" spc="-9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50" dirty="0">
                <a:solidFill>
                  <a:srgbClr val="F7F4EB"/>
                </a:solidFill>
                <a:latin typeface="Gill Sans MT"/>
                <a:cs typeface="Gill Sans MT"/>
              </a:rPr>
              <a:t>$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60" dirty="0">
                <a:solidFill>
                  <a:srgbClr val="F7F4EB"/>
                </a:solidFill>
                <a:latin typeface="Gill Sans MT"/>
                <a:cs typeface="Gill Sans MT"/>
              </a:rPr>
              <a:t>where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55" dirty="0">
                <a:solidFill>
                  <a:srgbClr val="F7F4EB"/>
                </a:solidFill>
                <a:latin typeface="Gill Sans MT"/>
                <a:cs typeface="Gill Sans MT"/>
              </a:rPr>
              <a:t>possible</a:t>
            </a:r>
            <a:endParaRPr sz="2600">
              <a:latin typeface="Gill Sans MT"/>
              <a:cs typeface="Gill Sans MT"/>
            </a:endParaRPr>
          </a:p>
          <a:p>
            <a:pPr marL="69215" marR="5080">
              <a:lnSpc>
                <a:spcPct val="118200"/>
              </a:lnSpc>
            </a:pPr>
            <a:r>
              <a:rPr sz="2600" spc="45" dirty="0">
                <a:solidFill>
                  <a:srgbClr val="F7F4EB"/>
                </a:solidFill>
                <a:latin typeface="Gill Sans MT"/>
                <a:cs typeface="Gill Sans MT"/>
              </a:rPr>
              <a:t>(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90" dirty="0">
                <a:solidFill>
                  <a:srgbClr val="F7F4EB"/>
                </a:solidFill>
                <a:latin typeface="Gill Sans MT"/>
                <a:cs typeface="Gill Sans MT"/>
              </a:rPr>
              <a:t>ie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55" dirty="0">
                <a:solidFill>
                  <a:srgbClr val="F7F4EB"/>
                </a:solidFill>
                <a:latin typeface="Gill Sans MT"/>
                <a:cs typeface="Gill Sans MT"/>
              </a:rPr>
              <a:t>: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40" dirty="0">
                <a:solidFill>
                  <a:srgbClr val="F7F4EB"/>
                </a:solidFill>
                <a:latin typeface="Gill Sans MT"/>
                <a:cs typeface="Gill Sans MT"/>
              </a:rPr>
              <a:t>cost</a:t>
            </a:r>
            <a:r>
              <a:rPr sz="2600" spc="-7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90" dirty="0">
                <a:solidFill>
                  <a:srgbClr val="F7F4EB"/>
                </a:solidFill>
                <a:latin typeface="Gill Sans MT"/>
                <a:cs typeface="Gill Sans MT"/>
              </a:rPr>
              <a:t>savings,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40" dirty="0">
                <a:solidFill>
                  <a:srgbClr val="F7F4EB"/>
                </a:solidFill>
                <a:latin typeface="Gill Sans MT"/>
                <a:cs typeface="Gill Sans MT"/>
              </a:rPr>
              <a:t>increased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65" dirty="0">
                <a:solidFill>
                  <a:srgbClr val="F7F4EB"/>
                </a:solidFill>
                <a:latin typeface="Gill Sans MT"/>
                <a:cs typeface="Gill Sans MT"/>
              </a:rPr>
              <a:t>revenue, </a:t>
            </a:r>
            <a:r>
              <a:rPr sz="2600" spc="-70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F7F4EB"/>
                </a:solidFill>
                <a:latin typeface="Gill Sans MT"/>
                <a:cs typeface="Gill Sans MT"/>
              </a:rPr>
              <a:t>lower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10" dirty="0">
                <a:solidFill>
                  <a:srgbClr val="F7F4EB"/>
                </a:solidFill>
                <a:latin typeface="Gill Sans MT"/>
                <a:cs typeface="Gill Sans MT"/>
              </a:rPr>
              <a:t>fixed</a:t>
            </a:r>
            <a:r>
              <a:rPr sz="2600" spc="-80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105" dirty="0">
                <a:solidFill>
                  <a:srgbClr val="F7F4EB"/>
                </a:solidFill>
                <a:latin typeface="Gill Sans MT"/>
                <a:cs typeface="Gill Sans MT"/>
              </a:rPr>
              <a:t>investment,</a:t>
            </a:r>
            <a:r>
              <a:rPr sz="2600" spc="-85" dirty="0">
                <a:solidFill>
                  <a:srgbClr val="F7F4EB"/>
                </a:solidFill>
                <a:latin typeface="Gill Sans MT"/>
                <a:cs typeface="Gill Sans MT"/>
              </a:rPr>
              <a:t> </a:t>
            </a:r>
            <a:r>
              <a:rPr sz="2600" spc="95" dirty="0">
                <a:solidFill>
                  <a:srgbClr val="F7F4EB"/>
                </a:solidFill>
                <a:latin typeface="Gill Sans MT"/>
                <a:cs typeface="Gill Sans MT"/>
              </a:rPr>
              <a:t>etc.)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7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0" b="1" spc="610" dirty="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sz="5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79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5000">
              <a:latin typeface="Calibri"/>
              <a:cs typeface="Calibri"/>
            </a:endParaRPr>
          </a:p>
          <a:p>
            <a:pPr marL="12700" marR="351790">
              <a:lnSpc>
                <a:spcPct val="118200"/>
              </a:lnSpc>
              <a:spcBef>
                <a:spcPts val="1745"/>
              </a:spcBef>
            </a:pPr>
            <a:r>
              <a:rPr sz="2600" spc="-65" dirty="0">
                <a:solidFill>
                  <a:srgbClr val="FFFFFF"/>
                </a:solidFill>
                <a:latin typeface="Gill Sans MT"/>
                <a:cs typeface="Gill Sans MT"/>
              </a:rPr>
              <a:t>Why </a:t>
            </a:r>
            <a:r>
              <a:rPr sz="2600" spc="195" dirty="0">
                <a:solidFill>
                  <a:srgbClr val="FFFFFF"/>
                </a:solidFill>
                <a:latin typeface="Gill Sans MT"/>
                <a:cs typeface="Gill Sans MT"/>
              </a:rPr>
              <a:t>is </a:t>
            </a:r>
            <a:r>
              <a:rPr sz="2600" spc="125" dirty="0">
                <a:solidFill>
                  <a:srgbClr val="FFFFFF"/>
                </a:solidFill>
                <a:latin typeface="Gill Sans MT"/>
                <a:cs typeface="Gill Sans MT"/>
              </a:rPr>
              <a:t>this </a:t>
            </a:r>
            <a:r>
              <a:rPr sz="2600" spc="95" dirty="0">
                <a:solidFill>
                  <a:srgbClr val="FFFFFF"/>
                </a:solidFill>
                <a:latin typeface="Gill Sans MT"/>
                <a:cs typeface="Gill Sans MT"/>
              </a:rPr>
              <a:t>solution </a:t>
            </a:r>
            <a:r>
              <a:rPr sz="2600" spc="130" dirty="0">
                <a:solidFill>
                  <a:srgbClr val="FFFFFF"/>
                </a:solidFill>
                <a:latin typeface="Gill Sans MT"/>
                <a:cs typeface="Gill Sans MT"/>
              </a:rPr>
              <a:t>economically </a:t>
            </a:r>
            <a:r>
              <a:rPr sz="2600" spc="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Gill Sans MT"/>
                <a:cs typeface="Gill Sans MT"/>
              </a:rPr>
              <a:t>superior</a:t>
            </a:r>
            <a:r>
              <a:rPr sz="2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Gill Sans MT"/>
                <a:cs typeface="Gill Sans MT"/>
              </a:rPr>
              <a:t>anything</a:t>
            </a:r>
            <a:r>
              <a:rPr sz="260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Gill Sans MT"/>
                <a:cs typeface="Gill Sans MT"/>
              </a:rPr>
              <a:t>else</a:t>
            </a:r>
            <a:r>
              <a:rPr sz="260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Gill Sans MT"/>
                <a:cs typeface="Gill Sans MT"/>
              </a:rPr>
              <a:t>available?</a:t>
            </a:r>
            <a:endParaRPr sz="2600">
              <a:latin typeface="Gill Sans MT"/>
              <a:cs typeface="Gill Sans MT"/>
            </a:endParaRPr>
          </a:p>
        </p:txBody>
      </p:sp>
      <p:pic>
        <p:nvPicPr>
          <p:cNvPr id="24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DA88AEB6-8F6C-6043-A787-340630E2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12" y="9100343"/>
            <a:ext cx="6455396" cy="11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9518" y="2201237"/>
            <a:ext cx="4041140" cy="167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5980">
              <a:lnSpc>
                <a:spcPct val="107900"/>
              </a:lnSpc>
              <a:spcBef>
                <a:spcPts val="100"/>
              </a:spcBef>
            </a:pPr>
            <a:r>
              <a:rPr sz="5000" b="1" spc="480" dirty="0">
                <a:solidFill>
                  <a:srgbClr val="250369"/>
                </a:solidFill>
                <a:latin typeface="Calibri"/>
                <a:cs typeface="Calibri"/>
              </a:rPr>
              <a:t>D</a:t>
            </a:r>
            <a:r>
              <a:rPr sz="5000" b="1" spc="225" dirty="0">
                <a:solidFill>
                  <a:srgbClr val="250369"/>
                </a:solidFill>
                <a:latin typeface="Calibri"/>
                <a:cs typeface="Calibri"/>
              </a:rPr>
              <a:t>i</a:t>
            </a:r>
            <a:r>
              <a:rPr sz="5000" b="1" spc="655" dirty="0">
                <a:solidFill>
                  <a:srgbClr val="250369"/>
                </a:solidFill>
                <a:latin typeface="Calibri"/>
                <a:cs typeface="Calibri"/>
              </a:rPr>
              <a:t>r</a:t>
            </a:r>
            <a:r>
              <a:rPr sz="5000" b="1" spc="440" dirty="0">
                <a:solidFill>
                  <a:srgbClr val="250369"/>
                </a:solidFill>
                <a:latin typeface="Calibri"/>
                <a:cs typeface="Calibri"/>
              </a:rPr>
              <a:t>e</a:t>
            </a:r>
            <a:r>
              <a:rPr sz="5000" b="1" spc="305" dirty="0">
                <a:solidFill>
                  <a:srgbClr val="250369"/>
                </a:solidFill>
                <a:latin typeface="Calibri"/>
                <a:cs typeface="Calibri"/>
              </a:rPr>
              <a:t>c</a:t>
            </a:r>
            <a:r>
              <a:rPr sz="5000" b="1" spc="185" dirty="0">
                <a:solidFill>
                  <a:srgbClr val="250369"/>
                </a:solidFill>
                <a:latin typeface="Calibri"/>
                <a:cs typeface="Calibri"/>
              </a:rPr>
              <a:t>t  </a:t>
            </a:r>
            <a:r>
              <a:rPr sz="5000" b="1" spc="1060" dirty="0">
                <a:solidFill>
                  <a:srgbClr val="250369"/>
                </a:solidFill>
                <a:latin typeface="Calibri"/>
                <a:cs typeface="Calibri"/>
              </a:rPr>
              <a:t>C</a:t>
            </a:r>
            <a:r>
              <a:rPr sz="5000" b="1" spc="560" dirty="0">
                <a:solidFill>
                  <a:srgbClr val="250369"/>
                </a:solidFill>
                <a:latin typeface="Calibri"/>
                <a:cs typeface="Calibri"/>
              </a:rPr>
              <a:t>o</a:t>
            </a:r>
            <a:r>
              <a:rPr sz="5000" b="1" spc="800" dirty="0">
                <a:solidFill>
                  <a:srgbClr val="250369"/>
                </a:solidFill>
                <a:latin typeface="Calibri"/>
                <a:cs typeface="Calibri"/>
              </a:rPr>
              <a:t>m</a:t>
            </a:r>
            <a:r>
              <a:rPr sz="5000" b="1" spc="675" dirty="0">
                <a:solidFill>
                  <a:srgbClr val="250369"/>
                </a:solidFill>
                <a:latin typeface="Calibri"/>
                <a:cs typeface="Calibri"/>
              </a:rPr>
              <a:t>p</a:t>
            </a:r>
            <a:r>
              <a:rPr sz="5000" b="1" spc="440" dirty="0">
                <a:solidFill>
                  <a:srgbClr val="250369"/>
                </a:solidFill>
                <a:latin typeface="Calibri"/>
                <a:cs typeface="Calibri"/>
              </a:rPr>
              <a:t>e</a:t>
            </a:r>
            <a:r>
              <a:rPr sz="5000" b="1" spc="185" dirty="0">
                <a:solidFill>
                  <a:srgbClr val="250369"/>
                </a:solidFill>
                <a:latin typeface="Calibri"/>
                <a:cs typeface="Calibri"/>
              </a:rPr>
              <a:t>t</a:t>
            </a:r>
            <a:r>
              <a:rPr sz="5000" b="1" spc="225" dirty="0">
                <a:solidFill>
                  <a:srgbClr val="250369"/>
                </a:solidFill>
                <a:latin typeface="Calibri"/>
                <a:cs typeface="Calibri"/>
              </a:rPr>
              <a:t>i</a:t>
            </a:r>
            <a:r>
              <a:rPr sz="5000" b="1" spc="185" dirty="0">
                <a:solidFill>
                  <a:srgbClr val="250369"/>
                </a:solidFill>
                <a:latin typeface="Calibri"/>
                <a:cs typeface="Calibri"/>
              </a:rPr>
              <a:t>t</a:t>
            </a:r>
            <a:r>
              <a:rPr sz="5000" b="1" spc="560" dirty="0">
                <a:solidFill>
                  <a:srgbClr val="250369"/>
                </a:solidFill>
                <a:latin typeface="Calibri"/>
                <a:cs typeface="Calibri"/>
              </a:rPr>
              <a:t>o</a:t>
            </a:r>
            <a:r>
              <a:rPr sz="5000" b="1" spc="655" dirty="0">
                <a:solidFill>
                  <a:srgbClr val="250369"/>
                </a:solidFill>
                <a:latin typeface="Calibri"/>
                <a:cs typeface="Calibri"/>
              </a:rPr>
              <a:t>r</a:t>
            </a:r>
            <a:r>
              <a:rPr sz="5000" b="1" spc="459" dirty="0">
                <a:solidFill>
                  <a:srgbClr val="250369"/>
                </a:solidFill>
                <a:latin typeface="Calibri"/>
                <a:cs typeface="Calibri"/>
              </a:rPr>
              <a:t>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2575" y="6185028"/>
            <a:ext cx="4041775" cy="167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5000" b="1" spc="405" dirty="0">
                <a:solidFill>
                  <a:srgbClr val="F7F4EB"/>
                </a:solidFill>
                <a:latin typeface="Calibri"/>
                <a:cs typeface="Calibri"/>
              </a:rPr>
              <a:t>Indirect </a:t>
            </a:r>
            <a:r>
              <a:rPr sz="5000" b="1" spc="409" dirty="0">
                <a:solidFill>
                  <a:srgbClr val="F7F4EB"/>
                </a:solidFill>
                <a:latin typeface="Calibri"/>
                <a:cs typeface="Calibri"/>
              </a:rPr>
              <a:t> </a:t>
            </a:r>
            <a:r>
              <a:rPr sz="5000" b="1" spc="1060" dirty="0">
                <a:solidFill>
                  <a:srgbClr val="F7F4EB"/>
                </a:solidFill>
                <a:latin typeface="Calibri"/>
                <a:cs typeface="Calibri"/>
              </a:rPr>
              <a:t>C</a:t>
            </a:r>
            <a:r>
              <a:rPr sz="5000" b="1" spc="560" dirty="0">
                <a:solidFill>
                  <a:srgbClr val="F7F4EB"/>
                </a:solidFill>
                <a:latin typeface="Calibri"/>
                <a:cs typeface="Calibri"/>
              </a:rPr>
              <a:t>o</a:t>
            </a:r>
            <a:r>
              <a:rPr sz="5000" b="1" spc="800" dirty="0">
                <a:solidFill>
                  <a:srgbClr val="F7F4EB"/>
                </a:solidFill>
                <a:latin typeface="Calibri"/>
                <a:cs typeface="Calibri"/>
              </a:rPr>
              <a:t>m</a:t>
            </a:r>
            <a:r>
              <a:rPr sz="5000" b="1" spc="675" dirty="0">
                <a:solidFill>
                  <a:srgbClr val="F7F4EB"/>
                </a:solidFill>
                <a:latin typeface="Calibri"/>
                <a:cs typeface="Calibri"/>
              </a:rPr>
              <a:t>p</a:t>
            </a:r>
            <a:r>
              <a:rPr sz="5000" b="1" spc="440" dirty="0">
                <a:solidFill>
                  <a:srgbClr val="F7F4EB"/>
                </a:solidFill>
                <a:latin typeface="Calibri"/>
                <a:cs typeface="Calibri"/>
              </a:rPr>
              <a:t>e</a:t>
            </a:r>
            <a:r>
              <a:rPr sz="5000" b="1" spc="185" dirty="0">
                <a:solidFill>
                  <a:srgbClr val="F7F4EB"/>
                </a:solidFill>
                <a:latin typeface="Calibri"/>
                <a:cs typeface="Calibri"/>
              </a:rPr>
              <a:t>t</a:t>
            </a:r>
            <a:r>
              <a:rPr sz="5000" b="1" spc="225" dirty="0">
                <a:solidFill>
                  <a:srgbClr val="F7F4EB"/>
                </a:solidFill>
                <a:latin typeface="Calibri"/>
                <a:cs typeface="Calibri"/>
              </a:rPr>
              <a:t>i</a:t>
            </a:r>
            <a:r>
              <a:rPr sz="5000" b="1" spc="185" dirty="0">
                <a:solidFill>
                  <a:srgbClr val="F7F4EB"/>
                </a:solidFill>
                <a:latin typeface="Calibri"/>
                <a:cs typeface="Calibri"/>
              </a:rPr>
              <a:t>t</a:t>
            </a:r>
            <a:r>
              <a:rPr sz="5000" b="1" spc="560" dirty="0">
                <a:solidFill>
                  <a:srgbClr val="F7F4EB"/>
                </a:solidFill>
                <a:latin typeface="Calibri"/>
                <a:cs typeface="Calibri"/>
              </a:rPr>
              <a:t>o</a:t>
            </a:r>
            <a:r>
              <a:rPr sz="5000" b="1" spc="655" dirty="0">
                <a:solidFill>
                  <a:srgbClr val="F7F4EB"/>
                </a:solidFill>
                <a:latin typeface="Calibri"/>
                <a:cs typeface="Calibri"/>
              </a:rPr>
              <a:t>r</a:t>
            </a:r>
            <a:r>
              <a:rPr sz="5000" b="1" spc="459" dirty="0">
                <a:solidFill>
                  <a:srgbClr val="F7F4EB"/>
                </a:solidFill>
                <a:latin typeface="Calibri"/>
                <a:cs typeface="Calibri"/>
              </a:rPr>
              <a:t>s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5" name="Picture 2" descr="YMCareers Terms and Conditions - Society of Vascular and Interventional  Neurology">
            <a:extLst>
              <a:ext uri="{FF2B5EF4-FFF2-40B4-BE49-F238E27FC236}">
                <a16:creationId xmlns:a16="http://schemas.microsoft.com/office/drawing/2014/main" id="{ED96DB69-3E5A-5444-BAF5-C377E9FB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62" y="1028700"/>
            <a:ext cx="6455396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4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626</Words>
  <Application>Microsoft Macintosh PowerPoint</Application>
  <PresentationFormat>Custom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Roboto</vt:lpstr>
      <vt:lpstr>Office Theme</vt:lpstr>
      <vt:lpstr>PowerPoint Presentation</vt:lpstr>
      <vt:lpstr>BACKGROUND</vt:lpstr>
      <vt:lpstr>PROBLEM</vt:lpstr>
      <vt:lpstr>THE  UTOPIA</vt:lpstr>
      <vt:lpstr>PRODUCT  OR SERVICE</vt:lpstr>
      <vt:lpstr>Team Member 1 Provide previous relevant  accomplishments and education for  top 3 – 4 people</vt:lpstr>
      <vt:lpstr>TOTAL ADDRESABLE</vt:lpstr>
      <vt:lpstr>VALUE PROPOSTION</vt:lpstr>
      <vt:lpstr>PowerPoint Presentation</vt:lpstr>
      <vt:lpstr>Competitive  Advantages</vt:lpstr>
      <vt:lpstr>Marketing Strategy</vt:lpstr>
      <vt:lpstr>Funding Overview</vt:lpstr>
      <vt:lpstr>Funding Overview</vt:lpstr>
      <vt:lpstr>What is your potential exit  strategy and time horizon?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Czap, Alexandra L</cp:lastModifiedBy>
  <cp:revision>12</cp:revision>
  <dcterms:created xsi:type="dcterms:W3CDTF">2021-08-09T19:31:14Z</dcterms:created>
  <dcterms:modified xsi:type="dcterms:W3CDTF">2024-07-09T04:35:31Z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2021-03-26T00:00:00Z</vt:filetime>
  </property>
  <property fmtid="{D5CDD505-2E9C-101B-9397-08002B2CF9AE}" pid="3" name="LastSaved">
    <vt:filetime>2021-08-09T00:00:00Z</vt:filetime>
  </property>
</Properties>
</file>